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834" r:id="rId1"/>
  </p:sldMasterIdLst>
  <p:notesMasterIdLst>
    <p:notesMasterId r:id="rId2"/>
  </p:notesMasterIdLst>
  <p:sldIdLst>
    <p:sldId id="270" r:id="rId3"/>
    <p:sldId id="265" r:id="rId4"/>
    <p:sldId id="266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5934"/>
    <p:restoredTop sz="70069"/>
  </p:normalViewPr>
  <p:slideViewPr>
    <p:cSldViewPr snapToGrid="0" snapToObjects="1">
      <p:cViewPr>
        <p:scale>
          <a:sx n="70" d="100"/>
          <a:sy n="70" d="100"/>
        </p:scale>
        <p:origin x="0" y="0"/>
      </p:cViewPr>
      <p:guideLst>
        <p:guide orient="horz" pos="2159"/>
        <p:guide pos="287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presProps" Target="presProps.xml"  /><Relationship Id="rId7" Type="http://schemas.openxmlformats.org/officeDocument/2006/relationships/viewProps" Target="viewProps.xml"  /><Relationship Id="rId8" Type="http://schemas.openxmlformats.org/officeDocument/2006/relationships/theme" Target="theme/theme1.xml"  /><Relationship Id="rId9" Type="http://schemas.openxmlformats.org/officeDocument/2006/relationships/tableStyles" Target="tableStyles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2020-04-28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3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지니톡고의 가장 중점적인 항목은 인터넷없이도 </a:t>
            </a:r>
            <a:r>
              <a:rPr lang="en-US" altLang="ko-KR"/>
              <a:t>1</a:t>
            </a:r>
            <a:r>
              <a:rPr lang="ko-KR" altLang="en-US"/>
              <a:t>초만에 통역이 가능합니다</a:t>
            </a:r>
            <a:r>
              <a:rPr lang="en-US" altLang="ko-KR"/>
              <a:t>.</a:t>
            </a:r>
            <a:endParaRPr lang="en-US" altLang="ko-KR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9F4262C-968C-4EE9-8164-CE16364706B3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jpeg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Relationship Id="rId5" Type="http://schemas.openxmlformats.org/officeDocument/2006/relationships/image" Target="../media/image4.pn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5.png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6.png"  /><Relationship Id="rId3" Type="http://schemas.openxmlformats.org/officeDocument/2006/relationships/image" Target="../media/image5.png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"/>
          <p:cNvPicPr>
            <a:picLocks noChangeAspect="1"/>
          </p:cNvPicPr>
          <p:nvPr userDrawn="1"/>
        </p:nvPicPr>
        <p:blipFill rotWithShape="1">
          <a:blip r:embed="rId3">
            <a:alphaModFix amt="17000"/>
            <a:lum/>
            <a:extLst>
              <a:ext uri="783A4284-B454-46f5-B8C8-42B5039CE256">
                <hp:hncPhoto xmlns:hp="http://schemas.haansoft.com/office/presentation/8.0">
                  <hd:imgLayer xmlns:hd="http://schemas.haansoft.com/office/drawingml/8.0" r:embed="rId2">
                    <hd:imgEffect xmlns:hd="http://schemas.haansoft.com/office/drawingml/8.0">
                      <hd:artEffectTexturizer/>
                    </hd:imgEffect>
                  </hd:imgLayer>
                </hp:hncPhoto>
              </a:ext>
            </a:extLst>
          </a:blip>
          <a:srcRect l="49010"/>
          <a:stretch>
            <a:fillRect/>
          </a:stretch>
        </p:blipFill>
        <p:spPr>
          <a:xfrm flipH="1">
            <a:off x="3526500" y="0"/>
            <a:ext cx="5617500" cy="6857999"/>
          </a:xfrm>
          <a:prstGeom prst="rect">
            <a:avLst/>
          </a:prstGeom>
          <a:blipFill rotWithShape="1">
            <a:blip r:embed="rId5">
              <a:alphaModFix amt="17000"/>
              <a:lum/>
              <a:extLst>
                <a:ext uri="783A4284-B454-46f5-B8C8-42B5039CE256">
                  <hp:hncPhoto xmlns:hp="http://schemas.haansoft.com/office/presentation/8.0">
                    <hd:imgLayer xmlns:hd="http://schemas.haansoft.com/office/drawingml/8.0" r:embed="rId4">
                      <hd:imgEffect xmlns:hd="http://schemas.haansoft.com/office/drawingml/8.0">
                        <hd:artEffectTexturizer/>
                      </hd:imgEffect>
                    </hd:imgLayer>
                  </hp:hncPhoto>
                </a:ext>
              </a:extLst>
            </a:blip>
            <a:tile tx="0" ty="0" sx="100000" sy="100000" flip="none" algn="tl"/>
          </a:blipFill>
        </p:spPr>
      </p:pic>
      <p:sp>
        <p:nvSpPr>
          <p:cNvPr id="8" name=""/>
          <p:cNvSpPr/>
          <p:nvPr userDrawn="1"/>
        </p:nvSpPr>
        <p:spPr>
          <a:xfrm>
            <a:off x="0" y="0"/>
            <a:ext cx="7757337" cy="6881828"/>
          </a:xfrm>
          <a:custGeom>
            <a:avLst/>
            <a:gdLst>
              <a:gd name="connsiteX0" fmla="*/ 0 w 7757338"/>
              <a:gd name="connsiteY0" fmla="*/ 0 h 6881829"/>
              <a:gd name="connsiteX1" fmla="*/ 7753945 w 7757338"/>
              <a:gd name="connsiteY1" fmla="*/ 0 h 6881829"/>
              <a:gd name="connsiteX2" fmla="*/ 3871019 w 7757338"/>
              <a:gd name="connsiteY2" fmla="*/ 6881812 h 6881829"/>
              <a:gd name="connsiteX3" fmla="*/ 0 w 7757338"/>
              <a:gd name="connsiteY3" fmla="*/ 6858000 h 6881829"/>
              <a:gd name="connsiteX4" fmla="*/ 0 w 7757338"/>
              <a:gd name="connsiteY4" fmla="*/ 0 h 688182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7338" h="6881829">
                <a:moveTo>
                  <a:pt x="0" y="0"/>
                </a:moveTo>
                <a:lnTo>
                  <a:pt x="7753945" y="0"/>
                </a:lnTo>
                <a:lnTo>
                  <a:pt x="3871019" y="688181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2">
              <a:shade val="2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9" name=""/>
          <p:cNvSpPr/>
          <p:nvPr userDrawn="1"/>
        </p:nvSpPr>
        <p:spPr>
          <a:xfrm rot="5402931">
            <a:off x="1017987" y="280569"/>
            <a:ext cx="5017023" cy="6296861"/>
          </a:xfrm>
          <a:custGeom>
            <a:avLst/>
            <a:gdLst>
              <a:gd name="connsiteX0" fmla="*/ 3601917 w 10300345"/>
              <a:gd name="connsiteY0" fmla="*/ 0 h 4783300"/>
              <a:gd name="connsiteX1" fmla="*/ 0 w 10300345"/>
              <a:gd name="connsiteY1" fmla="*/ 0 h 4783300"/>
              <a:gd name="connsiteX2" fmla="*/ 0 w 10300345"/>
              <a:gd name="connsiteY2" fmla="*/ 4783300 h 4783300"/>
              <a:gd name="connsiteX3" fmla="*/ 10300346 w 10300345"/>
              <a:gd name="connsiteY3" fmla="*/ 4783300 h 4783300"/>
              <a:gd name="connsiteX4" fmla="*/ 10300346 w 10300345"/>
              <a:gd name="connsiteY4" fmla="*/ 20382 h 4783300"/>
              <a:gd name="connsiteX5" fmla="*/ 5625848 w 10300345"/>
              <a:gd name="connsiteY5" fmla="*/ 20382 h 4783300"/>
              <a:gd name="connsiteX6" fmla="*/ 5625848 w 10300345"/>
              <a:gd name="connsiteY6" fmla="*/ 14881 h 47833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00345" h="4783300">
                <a:moveTo>
                  <a:pt x="3601917" y="0"/>
                </a:moveTo>
                <a:lnTo>
                  <a:pt x="0" y="0"/>
                </a:lnTo>
                <a:lnTo>
                  <a:pt x="0" y="4783300"/>
                </a:lnTo>
                <a:lnTo>
                  <a:pt x="10300346" y="4783300"/>
                </a:lnTo>
                <a:lnTo>
                  <a:pt x="10300346" y="20382"/>
                </a:lnTo>
                <a:lnTo>
                  <a:pt x="5625848" y="20382"/>
                </a:lnTo>
                <a:lnTo>
                  <a:pt x="5625848" y="14881"/>
                </a:lnTo>
              </a:path>
            </a:pathLst>
          </a:custGeom>
          <a:noFill/>
          <a:ln w="38100">
            <a:solidFill>
              <a:schemeClr val="lt1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>
              <a:latin typeface="한컴 솔잎 B"/>
              <a:ea typeface="한컴 솔잎 B"/>
              <a:cs typeface="+mn-cs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685799" y="1815837"/>
            <a:ext cx="5098407" cy="1470025"/>
          </a:xfrm>
        </p:spPr>
        <p:txBody>
          <a:bodyPr/>
          <a:lstStyle>
            <a:lvl1pPr>
              <a:defRPr sz="7500">
                <a:solidFill>
                  <a:schemeClr val="lt1"/>
                </a:solidFill>
                <a:effectLst/>
              </a:defRPr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13319" y="3903677"/>
            <a:ext cx="4032656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1pPr>
            <a:lvl2pPr marL="45720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2pPr>
            <a:lvl3pPr marL="91440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3pPr>
            <a:lvl4pPr marL="137160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4pPr>
            <a:lvl5pPr marL="182880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5pPr>
            <a:lvl6pPr marL="228600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6pPr>
            <a:lvl7pPr marL="274320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7pPr>
            <a:lvl8pPr marL="320040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8pPr>
            <a:lvl9pPr marL="365760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9pPr>
          </a:lstStyle>
          <a:p>
            <a:pPr lvl="0">
              <a:defRPr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40A130E-E3B8-4EBE-931F-81B26B8448AA}" type="datetime1">
              <a:rPr lang="ko-KR" altLang="en-US"/>
              <a:pPr lvl="0">
                <a:defRPr/>
              </a:pPr>
              <a:t>2020-03-01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800C6A38-4290-41DD-B95C-4155372FD4A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>
            <a:lvl1pPr marL="218463" indent="0"/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4953836A-82A3-4C8B-9D31-CD724F3673ED}" type="datetime1">
              <a:rPr lang="ko-KR" altLang="en-US"/>
              <a:pPr lvl="0">
                <a:defRPr/>
              </a:pPr>
              <a:t>2020-03-01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D2EBAF6-36D0-4DD8-B695-D4C1B37E35D6}" type="datetime1">
              <a:rPr lang="ko-KR" altLang="en-US"/>
              <a:pPr lvl="0">
                <a:defRPr/>
              </a:pPr>
              <a:t>2020-03-01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  <p:sp>
        <p:nvSpPr>
          <p:cNvPr id="5" name=""/>
          <p:cNvSpPr/>
          <p:nvPr userDrawn="1"/>
        </p:nvSpPr>
        <p:spPr>
          <a:xfrm>
            <a:off x="0" y="0"/>
            <a:ext cx="2992722" cy="6858000"/>
          </a:xfrm>
          <a:prstGeom prst="rect">
            <a:avLst/>
          </a:prstGeom>
          <a:solidFill>
            <a:srgbClr val="dc5a0c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sp>
        <p:nvSpPr>
          <p:cNvPr id="6" name=""/>
          <p:cNvSpPr/>
          <p:nvPr userDrawn="1"/>
        </p:nvSpPr>
        <p:spPr>
          <a:xfrm>
            <a:off x="253505" y="1083223"/>
            <a:ext cx="2524257" cy="5097262"/>
          </a:xfrm>
          <a:custGeom>
            <a:avLst/>
            <a:gdLst>
              <a:gd name="connsiteX0" fmla="*/ 726379 w 2524257"/>
              <a:gd name="connsiteY0" fmla="*/ 0 h 5097263"/>
              <a:gd name="connsiteX1" fmla="*/ 0 w 2524257"/>
              <a:gd name="connsiteY1" fmla="*/ 0 h 5097263"/>
              <a:gd name="connsiteX2" fmla="*/ 0 w 2524257"/>
              <a:gd name="connsiteY2" fmla="*/ 5097264 h 5097263"/>
              <a:gd name="connsiteX3" fmla="*/ 2524257 w 2524257"/>
              <a:gd name="connsiteY3" fmla="*/ 5097264 h 5097263"/>
              <a:gd name="connsiteX4" fmla="*/ 2524222 w 2524257"/>
              <a:gd name="connsiteY4" fmla="*/ 0 h 5097263"/>
              <a:gd name="connsiteX5" fmla="*/ 1702691 w 2524257"/>
              <a:gd name="connsiteY5" fmla="*/ 0 h 5097263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4257" h="5097263">
                <a:moveTo>
                  <a:pt x="726379" y="0"/>
                </a:moveTo>
                <a:lnTo>
                  <a:pt x="0" y="0"/>
                </a:lnTo>
                <a:lnTo>
                  <a:pt x="0" y="5097264"/>
                </a:lnTo>
                <a:lnTo>
                  <a:pt x="2524257" y="5097264"/>
                </a:lnTo>
                <a:lnTo>
                  <a:pt x="2524222" y="0"/>
                </a:lnTo>
                <a:lnTo>
                  <a:pt x="1702691" y="0"/>
                </a:lnTo>
              </a:path>
            </a:pathLst>
          </a:custGeom>
          <a:noFill/>
          <a:ln w="28575">
            <a:solidFill>
              <a:schemeClr val="lt1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sp>
        <p:nvSpPr>
          <p:cNvPr id="8" name="제목 개체 틀 1"/>
          <p:cNvSpPr>
            <a:spLocks noGrp="1"/>
          </p:cNvSpPr>
          <p:nvPr userDrawn="1">
            <p:ph type="title" idx="0"/>
          </p:nvPr>
        </p:nvSpPr>
        <p:spPr>
          <a:xfrm>
            <a:off x="429561" y="2131155"/>
            <a:ext cx="2133599" cy="2595689"/>
          </a:xfrm>
        </p:spPr>
        <p:txBody>
          <a:bodyPr vert="horz" wrap="square" lIns="91440" tIns="45720" rIns="91440" bIns="45720" anchor="ctr">
            <a:normAutofit/>
          </a:bodyPr>
          <a:lstStyle>
            <a:lvl1pPr marL="218463" indent="0" algn="ctr" rtl="0" eaLnBrk="1" latinLnBrk="1" hangingPunct="1">
              <a:lnSpc>
                <a:spcPct val="129000"/>
              </a:lnSpc>
              <a:spcBef>
                <a:spcPts val="0"/>
              </a:spcBef>
              <a:spcAft>
                <a:spcPts val="0"/>
              </a:spcAft>
              <a:defRPr xmlns:mc="http://schemas.openxmlformats.org/markup-compatibility/2006" xmlns:hp="http://schemas.haansoft.com/office/presentation/8.0" kumimoji="0" sz="4300" b="0" i="0" u="none" strike="noStrike" cap="none" normalizeH="0" baseline="0" mc:Ignorable="hp" hp:hslEmbossed="0">
                <a:solidFill>
                  <a:schemeClr val="lt1"/>
                </a:solidFill>
                <a:effectLst/>
                <a:latin typeface="한컴 솔잎 B"/>
                <a:ea typeface="한컴 솔잎 B"/>
                <a:cs typeface="+mj-cs"/>
              </a:defRPr>
            </a:lvl1pPr>
          </a:lstStyle>
          <a:p>
            <a:pPr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1_빈 화면" preserve="1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D2EBAF6-36D0-4DD8-B695-D4C1B37E35D6}" type="datetime1">
              <a:rPr lang="ko-KR" altLang="en-US"/>
              <a:pPr lvl="0">
                <a:defRPr/>
              </a:pPr>
              <a:t>2020-03-01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  <p:sp>
        <p:nvSpPr>
          <p:cNvPr id="5" name=""/>
          <p:cNvSpPr/>
          <p:nvPr userDrawn="1"/>
        </p:nvSpPr>
        <p:spPr>
          <a:xfrm>
            <a:off x="0" y="0"/>
            <a:ext cx="2992722" cy="6858000"/>
          </a:xfrm>
          <a:prstGeom prst="rect">
            <a:avLst/>
          </a:prstGeom>
          <a:solidFill>
            <a:srgbClr val="1b1760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sp>
        <p:nvSpPr>
          <p:cNvPr id="6" name=""/>
          <p:cNvSpPr/>
          <p:nvPr userDrawn="1"/>
        </p:nvSpPr>
        <p:spPr>
          <a:xfrm>
            <a:off x="253505" y="1083223"/>
            <a:ext cx="2524257" cy="5097262"/>
          </a:xfrm>
          <a:custGeom>
            <a:avLst/>
            <a:gdLst>
              <a:gd name="connsiteX0" fmla="*/ 726379 w 2524257"/>
              <a:gd name="connsiteY0" fmla="*/ 0 h 5097263"/>
              <a:gd name="connsiteX1" fmla="*/ 0 w 2524257"/>
              <a:gd name="connsiteY1" fmla="*/ 0 h 5097263"/>
              <a:gd name="connsiteX2" fmla="*/ 0 w 2524257"/>
              <a:gd name="connsiteY2" fmla="*/ 5097264 h 5097263"/>
              <a:gd name="connsiteX3" fmla="*/ 2524257 w 2524257"/>
              <a:gd name="connsiteY3" fmla="*/ 5097264 h 5097263"/>
              <a:gd name="connsiteX4" fmla="*/ 2524222 w 2524257"/>
              <a:gd name="connsiteY4" fmla="*/ 0 h 5097263"/>
              <a:gd name="connsiteX5" fmla="*/ 1702691 w 2524257"/>
              <a:gd name="connsiteY5" fmla="*/ 0 h 5097263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4257" h="5097263">
                <a:moveTo>
                  <a:pt x="726379" y="0"/>
                </a:moveTo>
                <a:lnTo>
                  <a:pt x="0" y="0"/>
                </a:lnTo>
                <a:lnTo>
                  <a:pt x="0" y="5097264"/>
                </a:lnTo>
                <a:lnTo>
                  <a:pt x="2524257" y="5097264"/>
                </a:lnTo>
                <a:lnTo>
                  <a:pt x="2524222" y="0"/>
                </a:lnTo>
                <a:lnTo>
                  <a:pt x="1702691" y="0"/>
                </a:lnTo>
              </a:path>
            </a:pathLst>
          </a:custGeom>
          <a:noFill/>
          <a:ln w="28575">
            <a:solidFill>
              <a:schemeClr val="lt1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sp>
        <p:nvSpPr>
          <p:cNvPr id="8" name="제목 개체 틀 1"/>
          <p:cNvSpPr>
            <a:spLocks noGrp="1"/>
          </p:cNvSpPr>
          <p:nvPr userDrawn="1">
            <p:ph type="title" idx="0"/>
          </p:nvPr>
        </p:nvSpPr>
        <p:spPr>
          <a:xfrm>
            <a:off x="429561" y="2131155"/>
            <a:ext cx="2133599" cy="2595689"/>
          </a:xfrm>
        </p:spPr>
        <p:txBody>
          <a:bodyPr vert="horz" wrap="square" lIns="91440" tIns="45720" rIns="91440" bIns="45720" anchor="ctr">
            <a:normAutofit/>
          </a:bodyPr>
          <a:lstStyle>
            <a:lvl1pPr marL="218463" indent="0" algn="ctr" rtl="0" eaLnBrk="1" latinLnBrk="1" hangingPunct="1">
              <a:lnSpc>
                <a:spcPct val="129000"/>
              </a:lnSpc>
              <a:spcBef>
                <a:spcPts val="0"/>
              </a:spcBef>
              <a:spcAft>
                <a:spcPts val="0"/>
              </a:spcAft>
              <a:defRPr xmlns:mc="http://schemas.openxmlformats.org/markup-compatibility/2006" xmlns:hp="http://schemas.haansoft.com/office/presentation/8.0" kumimoji="0" sz="4300" b="0" i="0" u="none" strike="noStrike" cap="none" normalizeH="0" baseline="0" mc:Ignorable="hp" hp:hslEmbossed="0">
                <a:solidFill>
                  <a:schemeClr val="lt1"/>
                </a:solidFill>
                <a:effectLst/>
                <a:latin typeface="한컴 솔잎 B"/>
                <a:ea typeface="한컴 솔잎 B"/>
                <a:cs typeface="+mj-cs"/>
              </a:defRPr>
            </a:lvl1pPr>
          </a:lstStyle>
          <a:p>
            <a:pPr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D8D7A7C4-C82A-4D21-9AB0-F0C5A1D3EF09}" type="datetime1">
              <a:rPr lang="ko-KR" altLang="en-US"/>
              <a:pPr lvl="0">
                <a:defRPr/>
              </a:pPr>
              <a:t>2020-03-01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  <p:pic>
        <p:nvPicPr>
          <p:cNvPr id="31" name="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>
            <a:off x="266983" y="123825"/>
            <a:ext cx="973931" cy="185737"/>
          </a:xfrm>
          <a:prstGeom prst="rect">
            <a:avLst/>
          </a:prstGeom>
        </p:spPr>
      </p:pic>
      <p:sp>
        <p:nvSpPr>
          <p:cNvPr id="32" name=""/>
          <p:cNvSpPr txBox="1"/>
          <p:nvPr userDrawn="1"/>
        </p:nvSpPr>
        <p:spPr>
          <a:xfrm>
            <a:off x="1193346" y="114300"/>
            <a:ext cx="2036555" cy="217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>
                <a:solidFill>
                  <a:srgbClr val="312c28"/>
                </a:solidFill>
                <a:latin typeface="한컴 고딕"/>
                <a:ea typeface="한컴 고딕"/>
                <a:cs typeface="+mj-cs"/>
              </a:rPr>
              <a:t>지능정보사회의 </a:t>
            </a:r>
            <a:r>
              <a:rPr lang="en-US" altLang="ko-KR" sz="900">
                <a:solidFill>
                  <a:srgbClr val="312c28"/>
                </a:solidFill>
                <a:latin typeface="한컴 고딕"/>
                <a:ea typeface="한컴 고딕"/>
                <a:cs typeface="+mj-cs"/>
              </a:rPr>
              <a:t>AI</a:t>
            </a:r>
            <a:r>
              <a:rPr lang="ko-KR" altLang="en-US" sz="900">
                <a:solidFill>
                  <a:srgbClr val="312c28"/>
                </a:solidFill>
                <a:latin typeface="한컴 고딕"/>
                <a:ea typeface="한컴 고딕"/>
                <a:cs typeface="+mj-cs"/>
              </a:rPr>
              <a:t>기반 기술의 이해</a:t>
            </a:r>
            <a:endParaRPr lang="ko-KR" altLang="en-US" sz="900">
              <a:solidFill>
                <a:srgbClr val="312c28"/>
              </a:solidFill>
              <a:latin typeface="한컴 고딕"/>
              <a:ea typeface="한컴 고딕"/>
              <a:cs typeface="+mj-cs"/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흰색배경_제목만" preserve="1" userDrawn="1">
  <p:cSld name="흰색배경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>
            <a:off x="0" y="4742"/>
            <a:ext cx="9144000" cy="6848515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D8D7A7C4-C82A-4D21-9AB0-F0C5A1D3EF09}" type="datetime1">
              <a:rPr lang="ko-KR" altLang="en-US"/>
              <a:pPr lvl="0">
                <a:defRPr/>
              </a:pPr>
              <a:t>2020-03-01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  <p:pic>
        <p:nvPicPr>
          <p:cNvPr id="11" name=""/>
          <p:cNvPicPr>
            <a:picLocks noChangeAspect="1"/>
          </p:cNvPicPr>
          <p:nvPr userDrawn="1"/>
        </p:nvPicPr>
        <p:blipFill rotWithShape="1">
          <a:blip r:embed="rId3"/>
          <a:stretch>
            <a:fillRect/>
          </a:stretch>
        </p:blipFill>
        <p:spPr>
          <a:xfrm>
            <a:off x="266983" y="123825"/>
            <a:ext cx="973931" cy="185737"/>
          </a:xfrm>
          <a:prstGeom prst="rect">
            <a:avLst/>
          </a:prstGeom>
        </p:spPr>
      </p:pic>
      <p:sp>
        <p:nvSpPr>
          <p:cNvPr id="12" name=""/>
          <p:cNvSpPr txBox="1"/>
          <p:nvPr userDrawn="1"/>
        </p:nvSpPr>
        <p:spPr>
          <a:xfrm>
            <a:off x="1193346" y="114300"/>
            <a:ext cx="2036555" cy="217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>
                <a:solidFill>
                  <a:srgbClr val="312c28"/>
                </a:solidFill>
                <a:latin typeface="한컴 고딕"/>
                <a:ea typeface="한컴 고딕"/>
                <a:cs typeface="+mj-cs"/>
              </a:rPr>
              <a:t>지능정보사회의 </a:t>
            </a:r>
            <a:r>
              <a:rPr lang="en-US" altLang="ko-KR" sz="900">
                <a:solidFill>
                  <a:srgbClr val="312c28"/>
                </a:solidFill>
                <a:latin typeface="한컴 고딕"/>
                <a:ea typeface="한컴 고딕"/>
                <a:cs typeface="+mj-cs"/>
              </a:rPr>
              <a:t>AI</a:t>
            </a:r>
            <a:r>
              <a:rPr lang="ko-KR" altLang="en-US" sz="900">
                <a:solidFill>
                  <a:srgbClr val="312c28"/>
                </a:solidFill>
                <a:latin typeface="한컴 고딕"/>
                <a:ea typeface="한컴 고딕"/>
                <a:cs typeface="+mj-cs"/>
              </a:rPr>
              <a:t>기반 기술의 이해</a:t>
            </a:r>
            <a:endParaRPr lang="ko-KR" altLang="en-US" sz="900">
              <a:solidFill>
                <a:srgbClr val="312c28"/>
              </a:solidFill>
              <a:latin typeface="한컴 고딕"/>
              <a:ea typeface="한컴 고딕"/>
              <a:cs typeface="+mj-cs"/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theme" Target="../theme/theme1.xml"  /><Relationship Id="rId8" Type="http://schemas.openxmlformats.org/officeDocument/2006/relationships/image" Target="../media/image7.jpeg"  /><Relationship Id="rId9" Type="http://schemas.openxmlformats.org/officeDocument/2006/relationships/image" Target="../media/image5.png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"/>
          <p:cNvPicPr/>
          <p:nvPr userDrawn="1"/>
        </p:nvPicPr>
        <p:blipFill rotWithShape="1"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0" y="274637"/>
            <a:ext cx="9144000" cy="4089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199" y="1600200"/>
            <a:ext cx="8229598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199" y="6356350"/>
            <a:ext cx="2133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D422D86A-5F52-4165-8473-F1B836277586}" type="datetime1">
              <a:rPr lang="ko-KR" altLang="en-US"/>
              <a:pPr lvl="0">
                <a:defRPr/>
              </a:pPr>
              <a:t>2020-03-01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199" y="6356350"/>
            <a:ext cx="2895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199" y="6356350"/>
            <a:ext cx="2133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  <p:pic>
        <p:nvPicPr>
          <p:cNvPr id="8" name=""/>
          <p:cNvPicPr>
            <a:picLocks noChangeAspect="1"/>
          </p:cNvPicPr>
          <p:nvPr userDrawn="1"/>
        </p:nvPicPr>
        <p:blipFill rotWithShape="1">
          <a:blip r:embed="rId9"/>
          <a:stretch>
            <a:fillRect/>
          </a:stretch>
        </p:blipFill>
        <p:spPr>
          <a:xfrm>
            <a:off x="266983" y="123825"/>
            <a:ext cx="973931" cy="185737"/>
          </a:xfrm>
          <a:prstGeom prst="rect">
            <a:avLst/>
          </a:prstGeom>
        </p:spPr>
      </p:pic>
      <p:sp>
        <p:nvSpPr>
          <p:cNvPr id="9" name=""/>
          <p:cNvSpPr txBox="1"/>
          <p:nvPr userDrawn="1"/>
        </p:nvSpPr>
        <p:spPr>
          <a:xfrm>
            <a:off x="1193346" y="114300"/>
            <a:ext cx="2036555" cy="217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>
                <a:solidFill>
                  <a:srgbClr val="312c28"/>
                </a:solidFill>
                <a:latin typeface="한컴 고딕"/>
                <a:ea typeface="한컴 고딕"/>
                <a:cs typeface="+mj-cs"/>
              </a:rPr>
              <a:t>지능정보사회의 </a:t>
            </a:r>
            <a:r>
              <a:rPr lang="en-US" altLang="ko-KR" sz="900">
                <a:solidFill>
                  <a:srgbClr val="312c28"/>
                </a:solidFill>
                <a:latin typeface="한컴 고딕"/>
                <a:ea typeface="한컴 고딕"/>
                <a:cs typeface="+mj-cs"/>
              </a:rPr>
              <a:t>AI</a:t>
            </a:r>
            <a:r>
              <a:rPr lang="ko-KR" altLang="en-US" sz="900">
                <a:solidFill>
                  <a:srgbClr val="312c28"/>
                </a:solidFill>
                <a:latin typeface="한컴 고딕"/>
                <a:ea typeface="한컴 고딕"/>
                <a:cs typeface="+mj-cs"/>
              </a:rPr>
              <a:t>기반 기술의 이해</a:t>
            </a:r>
            <a:endParaRPr lang="ko-KR" altLang="en-US" sz="900">
              <a:solidFill>
                <a:srgbClr val="312c28"/>
              </a:solidFill>
              <a:latin typeface="한컴 고딕"/>
              <a:ea typeface="한컴 고딕"/>
              <a:cs typeface="+mj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marL="218463" indent="0" algn="l" defTabSz="914400" rtl="0" eaLnBrk="1" latinLnBrk="1" hangingPunct="1">
        <a:spcBef>
          <a:spcPct val="0"/>
        </a:spcBef>
        <a:buNone/>
        <a:defRPr sz="2000" kern="12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  <a:cs typeface="+mj-cs"/>
        </a:defRPr>
      </a:lvl1pPr>
      <a:lvl2pPr algn="l" rtl="0" eaLnBrk="1" latinLnBrk="1" hangingPunct="1">
        <a:defRPr sz="20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</a:defRPr>
      </a:lvl2pPr>
      <a:lvl3pPr algn="l" rtl="0" eaLnBrk="1" latinLnBrk="1" hangingPunct="1">
        <a:defRPr sz="20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</a:defRPr>
      </a:lvl3pPr>
      <a:lvl4pPr algn="l" rtl="0" eaLnBrk="1" latinLnBrk="1" hangingPunct="1">
        <a:defRPr sz="20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</a:defRPr>
      </a:lvl4pPr>
      <a:lvl5pPr algn="l" rtl="0" eaLnBrk="1" latinLnBrk="1" hangingPunct="1">
        <a:defRPr sz="20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</a:defRPr>
      </a:lvl5pPr>
      <a:lvl6pPr algn="l" rtl="0" eaLnBrk="1" latinLnBrk="1" hangingPunct="1">
        <a:defRPr sz="20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</a:defRPr>
      </a:lvl6pPr>
      <a:lvl7pPr algn="l" rtl="0" eaLnBrk="1" latinLnBrk="1" hangingPunct="1">
        <a:defRPr sz="20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</a:defRPr>
      </a:lvl7pPr>
      <a:lvl8pPr algn="l" rtl="0" eaLnBrk="1" latinLnBrk="1" hangingPunct="1">
        <a:defRPr sz="20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</a:defRPr>
      </a:lvl8pPr>
      <a:lvl9pPr algn="l" rtl="0" eaLnBrk="1" latinLnBrk="1" hangingPunct="1">
        <a:defRPr sz="20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5.xml"  /><Relationship Id="rId3" Type="http://schemas.openxmlformats.org/officeDocument/2006/relationships/image" Target="../media/image8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9.jpe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.xml"  /><Relationship Id="rId2" Type="http://schemas.openxmlformats.org/officeDocument/2006/relationships/slideLayout" Target="../slideLayouts/slideLayout5.xml"  /><Relationship Id="rId3" Type="http://schemas.openxmlformats.org/officeDocument/2006/relationships/image" Target="../media/image10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1" name=""/>
          <p:cNvGrpSpPr/>
          <p:nvPr/>
        </p:nvGrpSpPr>
        <p:grpSpPr>
          <a:xfrm rot="0">
            <a:off x="222847" y="3177089"/>
            <a:ext cx="3717077" cy="2401736"/>
            <a:chOff x="175222" y="3177089"/>
            <a:chExt cx="3717077" cy="2401736"/>
          </a:xfrm>
        </p:grpSpPr>
        <p:grpSp>
          <p:nvGrpSpPr>
            <p:cNvPr id="119" name=""/>
            <p:cNvGrpSpPr/>
            <p:nvPr/>
          </p:nvGrpSpPr>
          <p:grpSpPr>
            <a:xfrm rot="0">
              <a:off x="558445" y="3280279"/>
              <a:ext cx="3333854" cy="2222690"/>
              <a:chOff x="320320" y="2690649"/>
              <a:chExt cx="3333854" cy="2666493"/>
            </a:xfrm>
          </p:grpSpPr>
          <p:cxnSp>
            <p:nvCxnSpPr>
              <p:cNvPr id="98" name=""/>
              <p:cNvCxnSpPr/>
              <p:nvPr/>
            </p:nvCxnSpPr>
            <p:spPr>
              <a:xfrm rot="10800000">
                <a:off x="320320" y="5357143"/>
                <a:ext cx="3333854" cy="0"/>
              </a:xfrm>
              <a:prstGeom prst="line">
                <a:avLst/>
              </a:prstGeom>
              <a:ln w="28575">
                <a:solidFill>
                  <a:schemeClr val="accent3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"/>
              <p:cNvCxnSpPr/>
              <p:nvPr/>
            </p:nvCxnSpPr>
            <p:spPr>
              <a:xfrm rot="10800000">
                <a:off x="320320" y="4823844"/>
                <a:ext cx="3333854" cy="0"/>
              </a:xfrm>
              <a:prstGeom prst="line">
                <a:avLst/>
              </a:prstGeom>
              <a:ln>
                <a:solidFill>
                  <a:schemeClr val="accent3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"/>
              <p:cNvCxnSpPr/>
              <p:nvPr/>
            </p:nvCxnSpPr>
            <p:spPr>
              <a:xfrm rot="10800000">
                <a:off x="320320" y="4290546"/>
                <a:ext cx="3333854" cy="0"/>
              </a:xfrm>
              <a:prstGeom prst="line">
                <a:avLst/>
              </a:prstGeom>
              <a:ln>
                <a:solidFill>
                  <a:schemeClr val="accent3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"/>
              <p:cNvCxnSpPr/>
              <p:nvPr/>
            </p:nvCxnSpPr>
            <p:spPr>
              <a:xfrm rot="10800000">
                <a:off x="320320" y="3757246"/>
                <a:ext cx="3333854" cy="0"/>
              </a:xfrm>
              <a:prstGeom prst="line">
                <a:avLst/>
              </a:prstGeom>
              <a:ln>
                <a:solidFill>
                  <a:schemeClr val="accent3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"/>
              <p:cNvCxnSpPr/>
              <p:nvPr/>
            </p:nvCxnSpPr>
            <p:spPr>
              <a:xfrm rot="10800000">
                <a:off x="320320" y="3223947"/>
                <a:ext cx="3333854" cy="0"/>
              </a:xfrm>
              <a:prstGeom prst="line">
                <a:avLst/>
              </a:prstGeom>
              <a:ln>
                <a:solidFill>
                  <a:schemeClr val="accent3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"/>
              <p:cNvCxnSpPr/>
              <p:nvPr/>
            </p:nvCxnSpPr>
            <p:spPr>
              <a:xfrm rot="10800000">
                <a:off x="320320" y="2690649"/>
                <a:ext cx="3333854" cy="0"/>
              </a:xfrm>
              <a:prstGeom prst="line">
                <a:avLst/>
              </a:prstGeom>
              <a:ln>
                <a:solidFill>
                  <a:schemeClr val="accent3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1" name=""/>
            <p:cNvSpPr txBox="1"/>
            <p:nvPr/>
          </p:nvSpPr>
          <p:spPr>
            <a:xfrm>
              <a:off x="175223" y="5340218"/>
              <a:ext cx="532900" cy="2386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en-US" altLang="ko-KR" sz="1000" b="1" spc="100">
                  <a:latin typeface="한컴 고딕"/>
                  <a:ea typeface="한컴 고딕"/>
                </a:rPr>
                <a:t>0</a:t>
              </a:r>
              <a:endParaRPr lang="en-US" altLang="ko-KR" sz="1000" b="1" spc="100">
                <a:latin typeface="한컴 고딕"/>
                <a:ea typeface="한컴 고딕"/>
              </a:endParaRPr>
            </a:p>
          </p:txBody>
        </p:sp>
        <p:sp>
          <p:nvSpPr>
            <p:cNvPr id="122" name=""/>
            <p:cNvSpPr txBox="1"/>
            <p:nvPr/>
          </p:nvSpPr>
          <p:spPr>
            <a:xfrm>
              <a:off x="175223" y="4916886"/>
              <a:ext cx="532900" cy="2428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en-US" altLang="ko-KR" sz="1000" b="1" spc="100">
                  <a:latin typeface="한컴 고딕"/>
                  <a:ea typeface="한컴 고딕"/>
                </a:rPr>
                <a:t>1</a:t>
              </a:r>
              <a:r>
                <a:rPr lang="ko-KR" altLang="en-US" sz="1000" b="1" spc="100">
                  <a:latin typeface="한컴 고딕"/>
                  <a:ea typeface="한컴 고딕"/>
                </a:rPr>
                <a:t>조</a:t>
              </a:r>
              <a:endParaRPr lang="ko-KR" altLang="en-US" sz="1000" b="1" spc="100">
                <a:latin typeface="한컴 고딕"/>
                <a:ea typeface="한컴 고딕"/>
              </a:endParaRPr>
            </a:p>
          </p:txBody>
        </p:sp>
        <p:sp>
          <p:nvSpPr>
            <p:cNvPr id="123" name=""/>
            <p:cNvSpPr txBox="1"/>
            <p:nvPr/>
          </p:nvSpPr>
          <p:spPr>
            <a:xfrm>
              <a:off x="175223" y="4408145"/>
              <a:ext cx="532900" cy="2372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en-US" altLang="ko-KR" sz="1000" b="1" spc="100">
                  <a:latin typeface="한컴 고딕"/>
                  <a:ea typeface="한컴 고딕"/>
                </a:rPr>
                <a:t>2</a:t>
              </a:r>
              <a:r>
                <a:rPr lang="ko-KR" altLang="en-US" sz="1000" b="1" spc="100">
                  <a:latin typeface="한컴 고딕"/>
                  <a:ea typeface="한컴 고딕"/>
                </a:rPr>
                <a:t>조</a:t>
              </a:r>
              <a:endParaRPr lang="ko-KR" altLang="en-US" sz="1000" b="1" spc="100">
                <a:latin typeface="한컴 고딕"/>
                <a:ea typeface="한컴 고딕"/>
              </a:endParaRPr>
            </a:p>
          </p:txBody>
        </p:sp>
        <p:sp>
          <p:nvSpPr>
            <p:cNvPr id="124" name=""/>
            <p:cNvSpPr txBox="1"/>
            <p:nvPr/>
          </p:nvSpPr>
          <p:spPr>
            <a:xfrm>
              <a:off x="175223" y="4037727"/>
              <a:ext cx="532900" cy="2361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en-US" altLang="ko-KR" sz="1000" b="1" spc="100">
                  <a:latin typeface="한컴 고딕"/>
                  <a:ea typeface="한컴 고딕"/>
                </a:rPr>
                <a:t>3</a:t>
              </a:r>
              <a:r>
                <a:rPr lang="ko-KR" altLang="en-US" sz="1000" b="1" spc="100">
                  <a:latin typeface="한컴 고딕"/>
                  <a:ea typeface="한컴 고딕"/>
                </a:rPr>
                <a:t>조</a:t>
              </a:r>
              <a:endParaRPr lang="ko-KR" altLang="en-US" sz="1000" b="1" spc="100">
                <a:latin typeface="한컴 고딕"/>
                <a:ea typeface="한컴 고딕"/>
              </a:endParaRPr>
            </a:p>
          </p:txBody>
        </p:sp>
        <p:sp>
          <p:nvSpPr>
            <p:cNvPr id="125" name=""/>
            <p:cNvSpPr txBox="1"/>
            <p:nvPr/>
          </p:nvSpPr>
          <p:spPr>
            <a:xfrm>
              <a:off x="175223" y="3603810"/>
              <a:ext cx="532900" cy="2414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en-US" altLang="ko-KR" sz="1000" b="1" spc="100">
                  <a:latin typeface="한컴 고딕"/>
                  <a:ea typeface="한컴 고딕"/>
                </a:rPr>
                <a:t>3</a:t>
              </a:r>
              <a:r>
                <a:rPr lang="ko-KR" altLang="en-US" sz="1000" b="1" spc="100">
                  <a:latin typeface="한컴 고딕"/>
                  <a:ea typeface="한컴 고딕"/>
                </a:rPr>
                <a:t>조</a:t>
              </a:r>
              <a:endParaRPr lang="ko-KR" altLang="en-US" sz="1000" b="1" spc="100">
                <a:latin typeface="한컴 고딕"/>
                <a:ea typeface="한컴 고딕"/>
              </a:endParaRPr>
            </a:p>
          </p:txBody>
        </p:sp>
        <p:sp>
          <p:nvSpPr>
            <p:cNvPr id="126" name=""/>
            <p:cNvSpPr txBox="1"/>
            <p:nvPr/>
          </p:nvSpPr>
          <p:spPr>
            <a:xfrm>
              <a:off x="175222" y="3177089"/>
              <a:ext cx="532900" cy="2414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en-US" altLang="ko-KR" sz="1000" b="1" spc="100">
                  <a:latin typeface="한컴 고딕"/>
                  <a:ea typeface="한컴 고딕"/>
                </a:rPr>
                <a:t>4</a:t>
              </a:r>
              <a:r>
                <a:rPr lang="ko-KR" altLang="en-US" sz="1000" b="1" spc="100">
                  <a:latin typeface="한컴 고딕"/>
                  <a:ea typeface="한컴 고딕"/>
                </a:rPr>
                <a:t>조</a:t>
              </a:r>
              <a:endParaRPr lang="ko-KR" altLang="en-US" sz="1000" b="1" spc="100">
                <a:latin typeface="한컴 고딕"/>
                <a:ea typeface="한컴 고딕"/>
              </a:endParaRPr>
            </a:p>
          </p:txBody>
        </p:sp>
      </p:grpSp>
      <p:sp>
        <p:nvSpPr>
          <p:cNvPr id="30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en-US" altLang="ko-KR" sz="1900"/>
              <a:t>2020</a:t>
            </a:r>
            <a:r>
              <a:rPr lang="ko-KR" altLang="en-US" sz="1900"/>
              <a:t>년 국내 자연어 처리</a:t>
            </a:r>
            <a:r>
              <a:rPr lang="en-US" altLang="ko-KR" sz="1900"/>
              <a:t>(NLP)</a:t>
            </a:r>
            <a:r>
              <a:rPr lang="ko-KR" altLang="en-US" sz="1900"/>
              <a:t> 관련 시장 규모 전망</a:t>
            </a:r>
            <a:endParaRPr lang="ko-KR" altLang="en-US" sz="1900"/>
          </a:p>
        </p:txBody>
      </p:sp>
      <p:sp>
        <p:nvSpPr>
          <p:cNvPr id="46" name=""/>
          <p:cNvSpPr/>
          <p:nvPr/>
        </p:nvSpPr>
        <p:spPr>
          <a:xfrm>
            <a:off x="325437" y="874100"/>
            <a:ext cx="8493126" cy="926901"/>
          </a:xfrm>
          <a:prstGeom prst="rect">
            <a:avLst/>
          </a:prstGeom>
          <a:solidFill>
            <a:schemeClr val="dk1"/>
          </a:solidFill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국내 자연어 처리</a:t>
            </a:r>
            <a:r>
              <a:rPr lang="en-US" altLang="ko-KR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(NLP)</a:t>
            </a:r>
            <a:r>
              <a:rPr lang="ko-KR" altLang="en-US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 관련 시장 규모는 </a:t>
            </a:r>
            <a:r>
              <a:rPr lang="en-US" altLang="ko-KR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2020</a:t>
            </a:r>
            <a:r>
              <a:rPr lang="ko-KR" altLang="en-US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년 약 </a:t>
            </a:r>
            <a:r>
              <a:rPr lang="en-US" altLang="ko-KR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3,700</a:t>
            </a:r>
            <a:r>
              <a:rPr lang="ko-KR" altLang="en-US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억에 이를 것으로 전망되며 이는 국내 통번역 현지화 시장</a:t>
            </a:r>
            <a:r>
              <a:rPr lang="en-US" altLang="ko-KR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(</a:t>
            </a:r>
            <a:r>
              <a:rPr lang="ko-KR" altLang="en-US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약 </a:t>
            </a:r>
            <a:r>
              <a:rPr lang="en-US" altLang="ko-KR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700</a:t>
            </a:r>
            <a:r>
              <a:rPr lang="ko-KR" altLang="en-US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억</a:t>
            </a:r>
            <a:r>
              <a:rPr lang="en-US" altLang="ko-KR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)</a:t>
            </a:r>
            <a:r>
              <a:rPr lang="ko-KR" altLang="en-US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과 국내 음성인식 처리 시장</a:t>
            </a:r>
            <a:r>
              <a:rPr lang="en-US" altLang="ko-KR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(</a:t>
            </a:r>
            <a:r>
              <a:rPr lang="ko-KR" altLang="en-US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약 </a:t>
            </a:r>
            <a:r>
              <a:rPr lang="en-US" altLang="ko-KR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3,000</a:t>
            </a:r>
            <a:r>
              <a:rPr lang="ko-KR" altLang="en-US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억</a:t>
            </a:r>
            <a:r>
              <a:rPr lang="en-US" altLang="ko-KR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)</a:t>
            </a:r>
            <a:r>
              <a:rPr lang="ko-KR" altLang="en-US" sz="16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 규모를 합산한 수치임</a:t>
            </a:r>
            <a:endParaRPr lang="ko-KR" altLang="en-US" sz="1600" b="1">
              <a:solidFill>
                <a:schemeClr val="lt1"/>
              </a:solidFill>
              <a:effectLst/>
              <a:ea typeface="한컴 고딕"/>
            </a:endParaRPr>
          </a:p>
        </p:txBody>
      </p:sp>
      <p:grpSp>
        <p:nvGrpSpPr>
          <p:cNvPr id="132" name=""/>
          <p:cNvGrpSpPr/>
          <p:nvPr/>
        </p:nvGrpSpPr>
        <p:grpSpPr>
          <a:xfrm rot="0">
            <a:off x="690013" y="4583622"/>
            <a:ext cx="977268" cy="1252379"/>
            <a:chOff x="595706" y="4583622"/>
            <a:chExt cx="1070634" cy="1252379"/>
          </a:xfrm>
        </p:grpSpPr>
        <p:sp>
          <p:nvSpPr>
            <p:cNvPr id="100" name=""/>
            <p:cNvSpPr txBox="1"/>
            <p:nvPr/>
          </p:nvSpPr>
          <p:spPr>
            <a:xfrm>
              <a:off x="708122" y="5541302"/>
              <a:ext cx="958217" cy="2956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1400" b="1">
                  <a:latin typeface="한컴 고딕"/>
                  <a:ea typeface="한컴 고딕"/>
                </a:rPr>
                <a:t>2018</a:t>
              </a:r>
              <a:r>
                <a:rPr lang="ko-KR" altLang="en-US" sz="1400" b="1">
                  <a:latin typeface="한컴 고딕"/>
                  <a:ea typeface="한컴 고딕"/>
                </a:rPr>
                <a:t>년</a:t>
              </a:r>
              <a:endParaRPr lang="ko-KR" altLang="en-US" sz="1400" b="1">
                <a:latin typeface="한컴 고딕"/>
                <a:ea typeface="한컴 고딕"/>
              </a:endParaRPr>
            </a:p>
          </p:txBody>
        </p:sp>
        <p:grpSp>
          <p:nvGrpSpPr>
            <p:cNvPr id="127" name=""/>
            <p:cNvGrpSpPr/>
            <p:nvPr/>
          </p:nvGrpSpPr>
          <p:grpSpPr>
            <a:xfrm rot="0">
              <a:off x="595706" y="4583622"/>
              <a:ext cx="958216" cy="919368"/>
              <a:chOff x="595706" y="4583622"/>
              <a:chExt cx="958216" cy="919368"/>
            </a:xfrm>
          </p:grpSpPr>
          <p:sp>
            <p:nvSpPr>
              <p:cNvPr id="104" name=""/>
              <p:cNvSpPr/>
              <p:nvPr/>
            </p:nvSpPr>
            <p:spPr>
              <a:xfrm>
                <a:off x="784324" y="4996772"/>
                <a:ext cx="580979" cy="506218"/>
              </a:xfrm>
              <a:prstGeom prst="rect">
                <a:avLst/>
              </a:prstGeom>
              <a:solidFill>
                <a:srgbClr val="00b3ff"/>
              </a:solidFill>
              <a:ln>
                <a:noFill/>
              </a:ln>
              <a:effectLst/>
              <a:extLst>
                <a:ext uri="49926C4B-DF97-48ae-9DD6-E73424213832">
                  <hp:hncExtEffects xmlns:hp="http://schemas.haansoft.com/office/presentation/8.0">
                    <hd:hncFillOverlay xmlns:hd="http://schemas.haansoft.com/office/drawingml/8.0" r:id="rId3"/>
                  </hp:hncExtEffects>
                </a:ext>
              </a:extLst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buClr>
                    <a:schemeClr val="lt1"/>
                  </a:buClr>
                  <a:buNone/>
                  <a:defRPr/>
                </a:pPr>
                <a:endParaRPr lang="ko-KR" altLang="en-US" sz="1600">
                  <a:solidFill>
                    <a:schemeClr val="lt1"/>
                  </a:solidFill>
                  <a:effectLst/>
                </a:endParaRPr>
              </a:p>
            </p:txBody>
          </p:sp>
          <p:sp>
            <p:nvSpPr>
              <p:cNvPr id="108" name=""/>
              <p:cNvSpPr txBox="1"/>
              <p:nvPr/>
            </p:nvSpPr>
            <p:spPr>
              <a:xfrm>
                <a:off x="595705" y="4583621"/>
                <a:ext cx="958216" cy="443673"/>
              </a:xfrm>
              <a:prstGeom prst="rect">
                <a:avLst/>
              </a:prstGeom>
            </p:spPr>
            <p:txBody>
              <a:bodyPr vert="horz" wrap="square" lIns="91440" tIns="45720" rIns="91440" bIns="45720" anchor="t">
                <a:spAutoFit/>
              </a:bodyPr>
              <a:lstStyle/>
              <a:p>
                <a:pPr algn="ctr">
                  <a:lnSpc>
                    <a:spcPct val="90000"/>
                  </a:lnSpc>
                  <a:spcBef>
                    <a:spcPts val="0"/>
                  </a:spcBef>
                  <a:defRPr/>
                </a:pPr>
                <a:r>
                  <a:rPr lang="en-US" altLang="ko-KR" sz="1300" b="1">
                    <a:solidFill>
                      <a:schemeClr val="tx1"/>
                    </a:solidFill>
                    <a:latin typeface="한컴 고딕"/>
                    <a:ea typeface="한컴 고딕"/>
                  </a:rPr>
                  <a:t>1</a:t>
                </a:r>
                <a:r>
                  <a:rPr lang="ko-KR" altLang="en-US" sz="1300" b="1">
                    <a:solidFill>
                      <a:schemeClr val="tx1"/>
                    </a:solidFill>
                    <a:latin typeface="한컴 고딕"/>
                    <a:ea typeface="한컴 고딕"/>
                  </a:rPr>
                  <a:t>조</a:t>
                </a:r>
                <a:endParaRPr lang="ko-KR" altLang="en-US" sz="1300" b="1">
                  <a:solidFill>
                    <a:schemeClr val="tx1"/>
                  </a:solidFill>
                  <a:latin typeface="한컴 고딕"/>
                  <a:ea typeface="한컴 고딕"/>
                </a:endParaRPr>
              </a:p>
              <a:p>
                <a:pPr algn="ctr">
                  <a:lnSpc>
                    <a:spcPct val="90000"/>
                  </a:lnSpc>
                  <a:spcBef>
                    <a:spcPts val="0"/>
                  </a:spcBef>
                  <a:defRPr/>
                </a:pPr>
                <a:r>
                  <a:rPr lang="en-US" altLang="ko-KR" sz="1300" b="1">
                    <a:solidFill>
                      <a:schemeClr val="tx1"/>
                    </a:solidFill>
                    <a:latin typeface="한컴 고딕"/>
                    <a:ea typeface="한컴 고딕"/>
                  </a:rPr>
                  <a:t>1750</a:t>
                </a:r>
                <a:r>
                  <a:rPr lang="ko-KR" altLang="en-US" sz="1300" b="1">
                    <a:solidFill>
                      <a:schemeClr val="tx1"/>
                    </a:solidFill>
                    <a:latin typeface="한컴 고딕"/>
                    <a:ea typeface="한컴 고딕"/>
                  </a:rPr>
                  <a:t>억</a:t>
                </a:r>
                <a:endParaRPr lang="ko-KR" altLang="en-US" sz="1300" b="1">
                  <a:solidFill>
                    <a:schemeClr val="tx1"/>
                  </a:solidFill>
                  <a:ea typeface="한컴 고딕"/>
                </a:endParaRPr>
              </a:p>
            </p:txBody>
          </p:sp>
        </p:grpSp>
      </p:grpSp>
      <p:grpSp>
        <p:nvGrpSpPr>
          <p:cNvPr id="128" name=""/>
          <p:cNvGrpSpPr/>
          <p:nvPr/>
        </p:nvGrpSpPr>
        <p:grpSpPr>
          <a:xfrm rot="0">
            <a:off x="1511859" y="4242572"/>
            <a:ext cx="874654" cy="1593429"/>
            <a:chOff x="1422453" y="4242572"/>
            <a:chExt cx="958216" cy="1593429"/>
          </a:xfrm>
        </p:grpSpPr>
        <p:sp>
          <p:nvSpPr>
            <p:cNvPr id="101" name=""/>
            <p:cNvSpPr txBox="1"/>
            <p:nvPr/>
          </p:nvSpPr>
          <p:spPr>
            <a:xfrm>
              <a:off x="1607906" y="5541301"/>
              <a:ext cx="521883" cy="2956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1400" b="1">
                  <a:latin typeface="한컴 고딕"/>
                  <a:ea typeface="한컴 고딕"/>
                </a:rPr>
                <a:t>‘19</a:t>
              </a:r>
              <a:endParaRPr lang="en-US" altLang="ko-KR" sz="1400" b="1">
                <a:latin typeface="한컴 고딕"/>
                <a:ea typeface="한컴 고딕"/>
              </a:endParaRPr>
            </a:p>
          </p:txBody>
        </p:sp>
        <p:sp>
          <p:nvSpPr>
            <p:cNvPr id="105" name=""/>
            <p:cNvSpPr/>
            <p:nvPr/>
          </p:nvSpPr>
          <p:spPr>
            <a:xfrm>
              <a:off x="1589604" y="4670471"/>
              <a:ext cx="580979" cy="832519"/>
            </a:xfrm>
            <a:prstGeom prst="rect">
              <a:avLst/>
            </a:prstGeom>
            <a:solidFill>
              <a:srgbClr val="00b3ff"/>
            </a:solidFill>
            <a:ln>
              <a:noFill/>
            </a:ln>
            <a:effectLst/>
            <a:extLst>
              <a:ext uri="49926C4B-DF97-48ae-9DD6-E73424213832">
                <hp:hncExtEffects xmlns:hp="http://schemas.haansoft.com/office/presentation/8.0">
                  <hd:hncFillOverlay xmlns:hd="http://schemas.haansoft.com/office/drawingml/8.0" r:id="rId3"/>
                </hp:hncExtEffects>
              </a:ext>
            </a:extLst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buClr>
                  <a:schemeClr val="lt1"/>
                </a:buClr>
                <a:buNone/>
                <a:defRPr/>
              </a:pPr>
              <a:endParaRPr lang="ko-KR" altLang="en-US" sz="1600">
                <a:solidFill>
                  <a:schemeClr val="lt1"/>
                </a:solidFill>
                <a:effectLst/>
              </a:endParaRPr>
            </a:p>
          </p:txBody>
        </p:sp>
        <p:sp>
          <p:nvSpPr>
            <p:cNvPr id="109" name=""/>
            <p:cNvSpPr txBox="1"/>
            <p:nvPr/>
          </p:nvSpPr>
          <p:spPr>
            <a:xfrm>
              <a:off x="1422453" y="4242571"/>
              <a:ext cx="958216" cy="441823"/>
            </a:xfrm>
            <a:prstGeom prst="rect">
              <a:avLst/>
            </a:prstGeom>
          </p:spPr>
          <p:txBody>
            <a:bodyPr vert="horz" wrap="square" lIns="91440" tIns="45720" rIns="91440" bIns="45720" anchor="t">
              <a:spAutoFit/>
            </a:bodyPr>
            <a:lstStyle/>
            <a:p>
              <a:pPr algn="ctr">
                <a:lnSpc>
                  <a:spcPct val="90000"/>
                </a:lnSpc>
                <a:spcBef>
                  <a:spcPts val="0"/>
                </a:spcBef>
                <a:defRPr/>
              </a:pPr>
              <a:r>
                <a:rPr lang="en-US" altLang="ko-KR" sz="1300" b="1">
                  <a:solidFill>
                    <a:schemeClr val="tx1"/>
                  </a:solidFill>
                  <a:latin typeface="한컴 고딕"/>
                  <a:ea typeface="한컴 고딕"/>
                </a:rPr>
                <a:t>1</a:t>
              </a:r>
              <a:r>
                <a:rPr lang="ko-KR" altLang="en-US" sz="1300" b="1">
                  <a:solidFill>
                    <a:schemeClr val="tx1"/>
                  </a:solidFill>
                  <a:latin typeface="한컴 고딕"/>
                  <a:ea typeface="한컴 고딕"/>
                </a:rPr>
                <a:t>조</a:t>
              </a:r>
              <a:endParaRPr lang="ko-KR" altLang="en-US" sz="1300" b="1">
                <a:solidFill>
                  <a:schemeClr val="tx1"/>
                </a:solidFill>
                <a:latin typeface="한컴 고딕"/>
                <a:ea typeface="한컴 고딕"/>
              </a:endParaRPr>
            </a:p>
            <a:p>
              <a:pPr algn="ctr">
                <a:lnSpc>
                  <a:spcPct val="90000"/>
                </a:lnSpc>
                <a:spcBef>
                  <a:spcPts val="0"/>
                </a:spcBef>
                <a:defRPr/>
              </a:pPr>
              <a:r>
                <a:rPr lang="en-US" altLang="ko-KR" sz="1300" b="1">
                  <a:solidFill>
                    <a:schemeClr val="tx1"/>
                  </a:solidFill>
                  <a:latin typeface="한컴 고딕"/>
                  <a:ea typeface="한컴 고딕"/>
                </a:rPr>
                <a:t>9010</a:t>
              </a:r>
              <a:r>
                <a:rPr lang="ko-KR" altLang="en-US" sz="1300" b="1">
                  <a:solidFill>
                    <a:schemeClr val="tx1"/>
                  </a:solidFill>
                  <a:latin typeface="한컴 고딕"/>
                  <a:ea typeface="한컴 고딕"/>
                </a:rPr>
                <a:t>억</a:t>
              </a:r>
              <a:endParaRPr lang="ko-KR" altLang="en-US" sz="1300" b="1">
                <a:solidFill>
                  <a:schemeClr val="tx1"/>
                </a:solidFill>
                <a:ea typeface="한컴 고딕"/>
              </a:endParaRPr>
            </a:p>
          </p:txBody>
        </p:sp>
      </p:grpSp>
      <p:grpSp>
        <p:nvGrpSpPr>
          <p:cNvPr id="129" name=""/>
          <p:cNvGrpSpPr/>
          <p:nvPr/>
        </p:nvGrpSpPr>
        <p:grpSpPr>
          <a:xfrm rot="0">
            <a:off x="2272708" y="4001645"/>
            <a:ext cx="874654" cy="1834356"/>
            <a:chOff x="2183302" y="4001645"/>
            <a:chExt cx="958216" cy="1834356"/>
          </a:xfrm>
        </p:grpSpPr>
        <p:sp>
          <p:nvSpPr>
            <p:cNvPr id="102" name=""/>
            <p:cNvSpPr txBox="1"/>
            <p:nvPr/>
          </p:nvSpPr>
          <p:spPr>
            <a:xfrm>
              <a:off x="2389388" y="5541301"/>
              <a:ext cx="521451" cy="2956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1400" b="1">
                  <a:latin typeface="한컴 고딕"/>
                  <a:ea typeface="한컴 고딕"/>
                </a:rPr>
                <a:t>‘20</a:t>
              </a:r>
              <a:endParaRPr lang="en-US" altLang="ko-KR" sz="1400" b="1">
                <a:latin typeface="한컴 고딕"/>
                <a:ea typeface="한컴 고딕"/>
              </a:endParaRPr>
            </a:p>
          </p:txBody>
        </p:sp>
        <p:sp>
          <p:nvSpPr>
            <p:cNvPr id="106" name=""/>
            <p:cNvSpPr/>
            <p:nvPr/>
          </p:nvSpPr>
          <p:spPr>
            <a:xfrm>
              <a:off x="2394885" y="4396741"/>
              <a:ext cx="580979" cy="1106248"/>
            </a:xfrm>
            <a:prstGeom prst="rect">
              <a:avLst/>
            </a:prstGeom>
            <a:solidFill>
              <a:srgbClr val="00b3ff"/>
            </a:solidFill>
            <a:ln>
              <a:noFill/>
            </a:ln>
            <a:effectLst/>
            <a:extLst>
              <a:ext uri="49926C4B-DF97-48ae-9DD6-E73424213832">
                <hp:hncExtEffects xmlns:hp="http://schemas.haansoft.com/office/presentation/8.0">
                  <hd:hncFillOverlay xmlns:hd="http://schemas.haansoft.com/office/drawingml/8.0" r:id="rId3"/>
                </hp:hncExtEffects>
              </a:ext>
            </a:extLst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buClr>
                  <a:schemeClr val="lt1"/>
                </a:buClr>
                <a:buNone/>
                <a:defRPr/>
              </a:pPr>
              <a:endParaRPr lang="ko-KR" altLang="en-US" sz="1600">
                <a:solidFill>
                  <a:schemeClr val="lt1"/>
                </a:solidFill>
                <a:effectLst/>
              </a:endParaRPr>
            </a:p>
          </p:txBody>
        </p:sp>
        <p:sp>
          <p:nvSpPr>
            <p:cNvPr id="110" name=""/>
            <p:cNvSpPr txBox="1"/>
            <p:nvPr/>
          </p:nvSpPr>
          <p:spPr>
            <a:xfrm>
              <a:off x="2183302" y="4001645"/>
              <a:ext cx="958216" cy="443705"/>
            </a:xfrm>
            <a:prstGeom prst="rect">
              <a:avLst/>
            </a:prstGeom>
          </p:spPr>
          <p:txBody>
            <a:bodyPr vert="horz" wrap="square" lIns="91440" tIns="45720" rIns="91440" bIns="45720" anchor="t">
              <a:spAutoFit/>
            </a:bodyPr>
            <a:lstStyle/>
            <a:p>
              <a:pPr algn="ctr">
                <a:lnSpc>
                  <a:spcPct val="90000"/>
                </a:lnSpc>
                <a:spcBef>
                  <a:spcPts val="0"/>
                </a:spcBef>
                <a:defRPr/>
              </a:pPr>
              <a:r>
                <a:rPr lang="en-US" altLang="ko-KR" sz="1300" b="1">
                  <a:solidFill>
                    <a:schemeClr val="tx1"/>
                  </a:solidFill>
                  <a:latin typeface="한컴 고딕"/>
                  <a:ea typeface="한컴 고딕"/>
                </a:rPr>
                <a:t>2</a:t>
              </a:r>
              <a:r>
                <a:rPr lang="ko-KR" altLang="en-US" sz="1300" b="1">
                  <a:solidFill>
                    <a:schemeClr val="tx1"/>
                  </a:solidFill>
                  <a:latin typeface="한컴 고딕"/>
                  <a:ea typeface="한컴 고딕"/>
                </a:rPr>
                <a:t>조</a:t>
              </a:r>
              <a:endParaRPr lang="ko-KR" altLang="en-US" sz="1300" b="1">
                <a:solidFill>
                  <a:schemeClr val="tx1"/>
                </a:solidFill>
                <a:latin typeface="한컴 고딕"/>
                <a:ea typeface="한컴 고딕"/>
              </a:endParaRPr>
            </a:p>
            <a:p>
              <a:pPr algn="ctr">
                <a:lnSpc>
                  <a:spcPct val="90000"/>
                </a:lnSpc>
                <a:spcBef>
                  <a:spcPts val="0"/>
                </a:spcBef>
                <a:defRPr/>
              </a:pPr>
              <a:r>
                <a:rPr lang="en-US" altLang="ko-KR" sz="1300" b="1">
                  <a:solidFill>
                    <a:schemeClr val="tx1"/>
                  </a:solidFill>
                  <a:latin typeface="한컴 고딕"/>
                  <a:ea typeface="한컴 고딕"/>
                </a:rPr>
                <a:t>6490</a:t>
              </a:r>
              <a:r>
                <a:rPr lang="ko-KR" altLang="en-US" sz="1300" b="1">
                  <a:solidFill>
                    <a:schemeClr val="tx1"/>
                  </a:solidFill>
                  <a:latin typeface="한컴 고딕"/>
                  <a:ea typeface="한컴 고딕"/>
                </a:rPr>
                <a:t>억</a:t>
              </a:r>
              <a:endParaRPr lang="ko-KR" altLang="en-US" sz="1300" b="1">
                <a:solidFill>
                  <a:schemeClr val="tx1"/>
                </a:solidFill>
                <a:ea typeface="한컴 고딕"/>
              </a:endParaRPr>
            </a:p>
          </p:txBody>
        </p:sp>
      </p:grpSp>
      <p:grpSp>
        <p:nvGrpSpPr>
          <p:cNvPr id="130" name=""/>
          <p:cNvGrpSpPr/>
          <p:nvPr/>
        </p:nvGrpSpPr>
        <p:grpSpPr>
          <a:xfrm rot="0">
            <a:off x="3065270" y="3494756"/>
            <a:ext cx="874654" cy="2341244"/>
            <a:chOff x="2975864" y="3494757"/>
            <a:chExt cx="958216" cy="2341244"/>
          </a:xfrm>
        </p:grpSpPr>
        <p:sp>
          <p:nvSpPr>
            <p:cNvPr id="103" name=""/>
            <p:cNvSpPr txBox="1"/>
            <p:nvPr/>
          </p:nvSpPr>
          <p:spPr>
            <a:xfrm>
              <a:off x="3219422" y="5541301"/>
              <a:ext cx="520092" cy="2956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1400" b="1">
                  <a:latin typeface="한컴 고딕"/>
                  <a:ea typeface="한컴 고딕"/>
                </a:rPr>
                <a:t>‘21</a:t>
              </a:r>
              <a:endParaRPr lang="en-US" altLang="ko-KR" sz="1400" b="1">
                <a:latin typeface="한컴 고딕"/>
                <a:ea typeface="한컴 고딕"/>
              </a:endParaRPr>
            </a:p>
          </p:txBody>
        </p:sp>
        <p:sp>
          <p:nvSpPr>
            <p:cNvPr id="107" name=""/>
            <p:cNvSpPr/>
            <p:nvPr/>
          </p:nvSpPr>
          <p:spPr>
            <a:xfrm>
              <a:off x="3200165" y="3960365"/>
              <a:ext cx="580979" cy="1542624"/>
            </a:xfrm>
            <a:prstGeom prst="rect">
              <a:avLst/>
            </a:prstGeom>
            <a:solidFill>
              <a:srgbClr val="00b3ff"/>
            </a:solidFill>
            <a:ln>
              <a:noFill/>
            </a:ln>
            <a:effectLst/>
            <a:extLst>
              <a:ext uri="49926C4B-DF97-48ae-9DD6-E73424213832">
                <hp:hncExtEffects xmlns:hp="http://schemas.haansoft.com/office/presentation/8.0">
                  <hd:hncFillOverlay xmlns:hd="http://schemas.haansoft.com/office/drawingml/8.0" r:id="rId3"/>
                </hp:hncExtEffects>
              </a:ext>
            </a:extLst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buClr>
                  <a:schemeClr val="lt1"/>
                </a:buClr>
                <a:buNone/>
                <a:defRPr/>
              </a:pPr>
              <a:endParaRPr lang="ko-KR" altLang="en-US" sz="1600">
                <a:solidFill>
                  <a:schemeClr val="lt1"/>
                </a:solidFill>
                <a:effectLst/>
              </a:endParaRPr>
            </a:p>
          </p:txBody>
        </p:sp>
        <p:sp>
          <p:nvSpPr>
            <p:cNvPr id="111" name=""/>
            <p:cNvSpPr txBox="1"/>
            <p:nvPr/>
          </p:nvSpPr>
          <p:spPr>
            <a:xfrm>
              <a:off x="2975864" y="3494757"/>
              <a:ext cx="958216" cy="438431"/>
            </a:xfrm>
            <a:prstGeom prst="rect">
              <a:avLst/>
            </a:prstGeom>
          </p:spPr>
          <p:txBody>
            <a:bodyPr vert="horz" wrap="square" lIns="91440" tIns="45720" rIns="91440" bIns="45720" anchor="t">
              <a:spAutoFit/>
            </a:bodyPr>
            <a:lstStyle/>
            <a:p>
              <a:pPr algn="ctr">
                <a:lnSpc>
                  <a:spcPct val="90000"/>
                </a:lnSpc>
                <a:spcBef>
                  <a:spcPts val="0"/>
                </a:spcBef>
                <a:defRPr/>
              </a:pPr>
              <a:r>
                <a:rPr lang="en-US" altLang="ko-KR" sz="1300" b="1">
                  <a:solidFill>
                    <a:schemeClr val="tx1"/>
                  </a:solidFill>
                  <a:latin typeface="한컴 고딕"/>
                  <a:ea typeface="한컴 고딕"/>
                </a:rPr>
                <a:t>3</a:t>
              </a:r>
              <a:r>
                <a:rPr lang="ko-KR" altLang="en-US" sz="1300" b="1">
                  <a:solidFill>
                    <a:schemeClr val="tx1"/>
                  </a:solidFill>
                  <a:latin typeface="한컴 고딕"/>
                  <a:ea typeface="한컴 고딕"/>
                </a:rPr>
                <a:t>조</a:t>
              </a:r>
              <a:endParaRPr lang="ko-KR" altLang="en-US" sz="1300" b="1">
                <a:solidFill>
                  <a:schemeClr val="tx1"/>
                </a:solidFill>
                <a:latin typeface="한컴 고딕"/>
                <a:ea typeface="한컴 고딕"/>
              </a:endParaRPr>
            </a:p>
            <a:p>
              <a:pPr algn="ctr">
                <a:lnSpc>
                  <a:spcPct val="90000"/>
                </a:lnSpc>
                <a:spcBef>
                  <a:spcPts val="0"/>
                </a:spcBef>
                <a:defRPr/>
              </a:pPr>
              <a:r>
                <a:rPr lang="en-US" altLang="ko-KR" sz="1300" b="1">
                  <a:solidFill>
                    <a:schemeClr val="tx1"/>
                  </a:solidFill>
                  <a:latin typeface="한컴 고딕"/>
                  <a:ea typeface="한컴 고딕"/>
                </a:rPr>
                <a:t>3460</a:t>
              </a:r>
              <a:r>
                <a:rPr lang="ko-KR" altLang="en-US" sz="1300" b="1">
                  <a:solidFill>
                    <a:schemeClr val="tx1"/>
                  </a:solidFill>
                  <a:latin typeface="한컴 고딕"/>
                  <a:ea typeface="한컴 고딕"/>
                </a:rPr>
                <a:t>억</a:t>
              </a:r>
              <a:endParaRPr lang="ko-KR" altLang="en-US" sz="1300" b="1">
                <a:solidFill>
                  <a:schemeClr val="tx1"/>
                </a:solidFill>
                <a:latin typeface="한컴 고딕"/>
                <a:ea typeface="한컴 고딕"/>
              </a:endParaRPr>
            </a:p>
          </p:txBody>
        </p:sp>
      </p:grpSp>
      <p:sp>
        <p:nvSpPr>
          <p:cNvPr id="112" name=""/>
          <p:cNvSpPr txBox="1"/>
          <p:nvPr/>
        </p:nvSpPr>
        <p:spPr>
          <a:xfrm>
            <a:off x="1830596" y="2839541"/>
            <a:ext cx="2151109" cy="292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400" b="1">
                <a:latin typeface="한컴 고딕"/>
                <a:ea typeface="한컴 고딕"/>
              </a:rPr>
              <a:t>(</a:t>
            </a:r>
            <a:r>
              <a:rPr lang="ko-KR" altLang="en-US" sz="1400" b="1">
                <a:latin typeface="한컴 고딕"/>
                <a:ea typeface="한컴 고딕"/>
              </a:rPr>
              <a:t>단위 </a:t>
            </a:r>
            <a:r>
              <a:rPr lang="en-US" altLang="ko-KR" sz="1400" b="1">
                <a:latin typeface="한컴 고딕"/>
                <a:ea typeface="한컴 고딕"/>
              </a:rPr>
              <a:t>:</a:t>
            </a:r>
            <a:r>
              <a:rPr lang="ko-KR" altLang="en-US" sz="1400" b="1">
                <a:latin typeface="한컴 고딕"/>
                <a:ea typeface="한컴 고딕"/>
              </a:rPr>
              <a:t> 달러</a:t>
            </a:r>
            <a:r>
              <a:rPr lang="en-US" altLang="ko-KR" sz="1400" b="1">
                <a:latin typeface="한컴 고딕"/>
                <a:ea typeface="한컴 고딕"/>
              </a:rPr>
              <a:t>)</a:t>
            </a:r>
            <a:endParaRPr lang="en-US" altLang="ko-KR" sz="1400" b="1">
              <a:latin typeface="한컴 고딕"/>
              <a:ea typeface="한컴 고딕"/>
            </a:endParaRPr>
          </a:p>
        </p:txBody>
      </p:sp>
      <p:sp>
        <p:nvSpPr>
          <p:cNvPr id="113" name=""/>
          <p:cNvSpPr/>
          <p:nvPr/>
        </p:nvSpPr>
        <p:spPr>
          <a:xfrm>
            <a:off x="381453" y="2407840"/>
            <a:ext cx="3600252" cy="4317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600" b="1">
                <a:solidFill>
                  <a:schemeClr val="dk1"/>
                </a:solidFill>
                <a:latin typeface="한컴 고딕"/>
                <a:ea typeface="한컴 고딕"/>
              </a:rPr>
              <a:t>【세계 인공지능 관련 시장 전망】</a:t>
            </a:r>
            <a:endParaRPr lang="ko-KR" altLang="en-US" sz="1600" b="1">
              <a:solidFill>
                <a:schemeClr val="dk1"/>
              </a:solidFill>
              <a:latin typeface="한컴 고딕"/>
              <a:ea typeface="한컴 고딕"/>
            </a:endParaRPr>
          </a:p>
        </p:txBody>
      </p:sp>
      <p:sp>
        <p:nvSpPr>
          <p:cNvPr id="152" name=""/>
          <p:cNvSpPr/>
          <p:nvPr/>
        </p:nvSpPr>
        <p:spPr>
          <a:xfrm>
            <a:off x="4970408" y="2407841"/>
            <a:ext cx="3600252" cy="431700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defRPr/>
            </a:pPr>
            <a:r>
              <a:rPr lang="ko-KR" altLang="en-US" sz="1600" b="1">
                <a:solidFill>
                  <a:schemeClr val="dk1"/>
                </a:solidFill>
                <a:latin typeface="한컴 고딕"/>
                <a:ea typeface="한컴 고딕"/>
              </a:rPr>
              <a:t>【</a:t>
            </a:r>
            <a:r>
              <a:rPr lang="ko-KR" altLang="en-US" sz="1600" b="1">
                <a:solidFill>
                  <a:schemeClr val="dk1"/>
                </a:solidFill>
                <a:effectLst/>
                <a:latin typeface="한컴 고딕"/>
                <a:ea typeface="한컴 고딕"/>
              </a:rPr>
              <a:t>국내 자연어 처리 관련 시장 구성</a:t>
            </a:r>
            <a:r>
              <a:rPr lang="ko-KR" altLang="en-US" sz="1600" b="1">
                <a:solidFill>
                  <a:schemeClr val="dk1"/>
                </a:solidFill>
                <a:latin typeface="한컴 고딕"/>
                <a:ea typeface="한컴 고딕"/>
              </a:rPr>
              <a:t>】</a:t>
            </a:r>
            <a:endParaRPr lang="ko-KR" altLang="en-US" sz="1600" b="1">
              <a:solidFill>
                <a:schemeClr val="dk1"/>
              </a:solidFill>
              <a:effectLst/>
              <a:ea typeface="한컴 고딕"/>
            </a:endParaRPr>
          </a:p>
        </p:txBody>
      </p:sp>
      <p:sp>
        <p:nvSpPr>
          <p:cNvPr id="171" name=""/>
          <p:cNvSpPr/>
          <p:nvPr/>
        </p:nvSpPr>
        <p:spPr>
          <a:xfrm>
            <a:off x="5270346" y="4078637"/>
            <a:ext cx="3000375" cy="3000375"/>
          </a:xfrm>
          <a:prstGeom prst="blockArc">
            <a:avLst>
              <a:gd name="adj1" fmla="val 10800000"/>
              <a:gd name="adj2" fmla="val 18254238"/>
              <a:gd name="adj3" fmla="val 25114"/>
            </a:avLst>
          </a:prstGeom>
          <a:solidFill>
            <a:srgbClr val="d78509"/>
          </a:solidFill>
          <a:ln>
            <a:noFill/>
            <a:headEnd w="med" len="med"/>
            <a:tailEnd w="med" len="med"/>
          </a:ln>
        </p:spPr>
        <p:style>
          <a:lnRef idx="2">
            <a:schemeClr val="accent2">
              <a:shade val="2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endParaRPr lang="ko-KR" altLang="en-US">
              <a:solidFill>
                <a:schemeClr val="lt1"/>
              </a:solidFill>
              <a:effectLst/>
            </a:endParaRPr>
          </a:p>
        </p:txBody>
      </p:sp>
      <p:sp>
        <p:nvSpPr>
          <p:cNvPr id="172" name=""/>
          <p:cNvSpPr/>
          <p:nvPr/>
        </p:nvSpPr>
        <p:spPr>
          <a:xfrm>
            <a:off x="5270346" y="4078637"/>
            <a:ext cx="3000375" cy="3000375"/>
          </a:xfrm>
          <a:prstGeom prst="blockArc">
            <a:avLst>
              <a:gd name="adj1" fmla="val 18232814"/>
              <a:gd name="adj2" fmla="val 0"/>
              <a:gd name="adj3" fmla="val 25000"/>
            </a:avLst>
          </a:prstGeom>
          <a:solidFill>
            <a:srgbClr val="92b210"/>
          </a:solidFill>
          <a:ln>
            <a:noFill/>
            <a:headEnd w="med" len="med"/>
            <a:tailEnd w="med" len="med"/>
          </a:ln>
        </p:spPr>
        <p:style>
          <a:lnRef idx="2">
            <a:schemeClr val="accent3">
              <a:shade val="2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endParaRPr lang="ko-KR" altLang="en-US">
              <a:solidFill>
                <a:schemeClr val="lt1"/>
              </a:solidFill>
              <a:effectLst/>
            </a:endParaRPr>
          </a:p>
        </p:txBody>
      </p:sp>
      <p:sp>
        <p:nvSpPr>
          <p:cNvPr id="176" name=""/>
          <p:cNvSpPr txBox="1"/>
          <p:nvPr/>
        </p:nvSpPr>
        <p:spPr>
          <a:xfrm>
            <a:off x="5453109" y="2976755"/>
            <a:ext cx="2692694" cy="195070"/>
          </a:xfrm>
          <a:prstGeom prst="rect">
            <a:avLst/>
          </a:prstGeom>
          <a:solidFill>
            <a:srgbClr val="d78509"/>
          </a:solidFill>
        </p:spPr>
        <p:txBody>
          <a:bodyPr vert="horz" wrap="square" lIns="0" tIns="0" rIns="0" bIns="0" anchor="t">
            <a:spAutoFit/>
          </a:bodyPr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sz="13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실시간 음성인식 처리시장</a:t>
            </a:r>
            <a:endParaRPr lang="ko-KR" altLang="en-US" sz="1300" b="1">
              <a:solidFill>
                <a:schemeClr val="lt1"/>
              </a:solidFill>
              <a:effectLst/>
              <a:ea typeface="한컴 고딕"/>
            </a:endParaRPr>
          </a:p>
        </p:txBody>
      </p:sp>
      <p:sp>
        <p:nvSpPr>
          <p:cNvPr id="178" name=""/>
          <p:cNvSpPr txBox="1"/>
          <p:nvPr/>
        </p:nvSpPr>
        <p:spPr>
          <a:xfrm>
            <a:off x="5453109" y="3248977"/>
            <a:ext cx="2692694" cy="199073"/>
          </a:xfrm>
          <a:prstGeom prst="rect">
            <a:avLst/>
          </a:prstGeom>
          <a:solidFill>
            <a:srgbClr val="92b210"/>
          </a:solidFill>
        </p:spPr>
        <p:txBody>
          <a:bodyPr vert="horz" wrap="square" lIns="0" tIns="0" rIns="0" bIns="0" anchor="t">
            <a:spAutoFit/>
          </a:bodyPr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sz="13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통번역 및 현지화 시장</a:t>
            </a:r>
            <a:endParaRPr lang="ko-KR" altLang="en-US" sz="1300" b="1">
              <a:solidFill>
                <a:schemeClr val="lt1"/>
              </a:solidFill>
              <a:effectLst/>
              <a:ea typeface="한컴 고딕"/>
            </a:endParaRPr>
          </a:p>
        </p:txBody>
      </p:sp>
      <p:sp>
        <p:nvSpPr>
          <p:cNvPr id="179" name=""/>
          <p:cNvSpPr txBox="1"/>
          <p:nvPr/>
        </p:nvSpPr>
        <p:spPr>
          <a:xfrm>
            <a:off x="5857875" y="4377957"/>
            <a:ext cx="1428749" cy="344538"/>
          </a:xfrm>
          <a:prstGeom prst="rect">
            <a:avLst/>
          </a:prstGeom>
        </p:spPr>
        <p:txBody>
          <a:bodyPr wrap="square">
            <a:spAutoFit/>
          </a:bodyPr>
          <a:p>
            <a:pPr marL="218463">
              <a:buClr>
                <a:schemeClr val="dk1"/>
              </a:buClr>
              <a:buNone/>
              <a:defRPr/>
            </a:pPr>
            <a:r>
              <a:rPr lang="en-US" altLang="ko-KR" sz="1700">
                <a:solidFill>
                  <a:schemeClr val="lt1"/>
                </a:solidFill>
                <a:effectLst/>
                <a:latin typeface="한컴 솔잎 B"/>
                <a:ea typeface="한컴 솔잎 B"/>
                <a:cs typeface="+mj-cs"/>
              </a:rPr>
              <a:t>3000</a:t>
            </a:r>
            <a:r>
              <a:rPr lang="ko-KR" altLang="en-US" sz="1700">
                <a:solidFill>
                  <a:schemeClr val="lt1"/>
                </a:solidFill>
                <a:effectLst/>
                <a:latin typeface="한컴 솔잎 B"/>
                <a:ea typeface="한컴 솔잎 B"/>
                <a:cs typeface="+mj-cs"/>
              </a:rPr>
              <a:t>억</a:t>
            </a:r>
            <a:endParaRPr lang="ko-KR" altLang="en-US" sz="1700">
              <a:solidFill>
                <a:schemeClr val="lt1"/>
              </a:solidFill>
              <a:effectLst/>
              <a:latin typeface="한컴 솔잎 B"/>
              <a:ea typeface="한컴 솔잎 B"/>
              <a:cs typeface="+mj-cs"/>
            </a:endParaRPr>
          </a:p>
        </p:txBody>
      </p:sp>
      <p:sp>
        <p:nvSpPr>
          <p:cNvPr id="180" name=""/>
          <p:cNvSpPr txBox="1"/>
          <p:nvPr/>
        </p:nvSpPr>
        <p:spPr>
          <a:xfrm>
            <a:off x="7141911" y="4865273"/>
            <a:ext cx="1428749" cy="344538"/>
          </a:xfrm>
          <a:prstGeom prst="rect">
            <a:avLst/>
          </a:prstGeom>
        </p:spPr>
        <p:txBody>
          <a:bodyPr wrap="square">
            <a:spAutoFit/>
          </a:bodyPr>
          <a:p>
            <a:pPr marL="218463">
              <a:buClr>
                <a:schemeClr val="dk1"/>
              </a:buClr>
              <a:buNone/>
              <a:defRPr/>
            </a:pPr>
            <a:r>
              <a:rPr lang="en-US" altLang="ko-KR" sz="1700">
                <a:solidFill>
                  <a:schemeClr val="lt1"/>
                </a:solidFill>
                <a:effectLst/>
                <a:latin typeface="한컴 솔잎 B"/>
                <a:ea typeface="한컴 솔잎 B"/>
                <a:cs typeface="+mj-cs"/>
              </a:rPr>
              <a:t>700</a:t>
            </a:r>
            <a:r>
              <a:rPr lang="ko-KR" altLang="en-US" sz="1700">
                <a:solidFill>
                  <a:schemeClr val="lt1"/>
                </a:solidFill>
                <a:effectLst/>
                <a:latin typeface="한컴 솔잎 B"/>
                <a:ea typeface="한컴 솔잎 B"/>
                <a:cs typeface="+mj-cs"/>
              </a:rPr>
              <a:t>억</a:t>
            </a:r>
            <a:endParaRPr lang="ko-KR" altLang="en-US" sz="1700">
              <a:solidFill>
                <a:schemeClr val="lt1"/>
              </a:solidFill>
              <a:effectLst/>
              <a:latin typeface="한컴 솔잎 B"/>
              <a:ea typeface="한컴 솔잎 B"/>
              <a:cs typeface="+mj-cs"/>
            </a:endParaRPr>
          </a:p>
        </p:txBody>
      </p:sp>
      <p:sp>
        <p:nvSpPr>
          <p:cNvPr id="181" name=""/>
          <p:cNvSpPr txBox="1"/>
          <p:nvPr/>
        </p:nvSpPr>
        <p:spPr>
          <a:xfrm>
            <a:off x="5857875" y="5039286"/>
            <a:ext cx="1627033" cy="665209"/>
          </a:xfrm>
          <a:prstGeom prst="rect">
            <a:avLst/>
          </a:prstGeom>
        </p:spPr>
        <p:txBody>
          <a:bodyPr vert="horz" wrap="square" lIns="91440" tIns="45720" rIns="91440" bIns="45720" anchor="ctr">
            <a:normAutofit/>
          </a:bodyPr>
          <a:p>
            <a:pPr marL="218463">
              <a:buClr>
                <a:schemeClr val="dk1"/>
              </a:buClr>
              <a:buNone/>
              <a:defRPr/>
            </a:pPr>
            <a:r>
              <a:rPr lang="ko-KR" altLang="en-US" sz="1900">
                <a:solidFill>
                  <a:schemeClr val="dk1"/>
                </a:solidFill>
                <a:effectLst>
                  <a:glow rad="101600">
                    <a:schemeClr val="lt1"/>
                  </a:glow>
                </a:effectLst>
                <a:latin typeface="한컴 솔잎 B"/>
                <a:ea typeface="한컴 솔잎 B"/>
                <a:cs typeface="+mj-cs"/>
              </a:rPr>
              <a:t>총 </a:t>
            </a:r>
            <a:r>
              <a:rPr lang="en-US" altLang="ko-KR" sz="1900">
                <a:solidFill>
                  <a:schemeClr val="dk1"/>
                </a:solidFill>
                <a:effectLst>
                  <a:glow rad="101600">
                    <a:schemeClr val="lt1"/>
                  </a:glow>
                </a:effectLst>
                <a:latin typeface="한컴 솔잎 B"/>
                <a:ea typeface="한컴 솔잎 B"/>
                <a:cs typeface="+mj-cs"/>
              </a:rPr>
              <a:t>3700</a:t>
            </a:r>
            <a:r>
              <a:rPr lang="ko-KR" altLang="en-US" sz="1900">
                <a:solidFill>
                  <a:schemeClr val="dk1"/>
                </a:solidFill>
                <a:effectLst>
                  <a:glow rad="101600">
                    <a:schemeClr val="lt1"/>
                  </a:glow>
                </a:effectLst>
                <a:latin typeface="한컴 솔잎 B"/>
                <a:ea typeface="한컴 솔잎 B"/>
                <a:cs typeface="+mj-cs"/>
              </a:rPr>
              <a:t>억</a:t>
            </a:r>
            <a:endParaRPr lang="ko-KR" altLang="en-US" sz="1900">
              <a:solidFill>
                <a:schemeClr val="dk1"/>
              </a:solidFill>
              <a:effectLst>
                <a:glow rad="101600">
                  <a:schemeClr val="lt1"/>
                </a:glow>
              </a:effectLst>
              <a:latin typeface="한컴 솔잎 B"/>
              <a:ea typeface="한컴 솔잎 B"/>
              <a:cs typeface="+mj-cs"/>
            </a:endParaRPr>
          </a:p>
        </p:txBody>
      </p:sp>
      <p:sp>
        <p:nvSpPr>
          <p:cNvPr id="182" name=""/>
          <p:cNvSpPr/>
          <p:nvPr/>
        </p:nvSpPr>
        <p:spPr>
          <a:xfrm>
            <a:off x="900641" y="4025287"/>
            <a:ext cx="2693169" cy="1221281"/>
          </a:xfrm>
          <a:custGeom>
            <a:avLst/>
            <a:gdLst>
              <a:gd name="connsiteX0" fmla="*/ -3703 w 2693169"/>
              <a:gd name="connsiteY0" fmla="*/ 1221401 h 1221281"/>
              <a:gd name="connsiteX1" fmla="*/ 901171 w 2693169"/>
              <a:gd name="connsiteY1" fmla="*/ 1015025 h 1221281"/>
              <a:gd name="connsiteX2" fmla="*/ 2028296 w 2693169"/>
              <a:gd name="connsiteY2" fmla="*/ 507026 h 1221281"/>
              <a:gd name="connsiteX3" fmla="*/ 2695046 w 2693169"/>
              <a:gd name="connsiteY3" fmla="*/ -974 h 122128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3169" h="1221281">
                <a:moveTo>
                  <a:pt x="-3703" y="1221401"/>
                </a:moveTo>
                <a:lnTo>
                  <a:pt x="901171" y="1015025"/>
                </a:lnTo>
                <a:lnTo>
                  <a:pt x="2028296" y="507026"/>
                </a:lnTo>
                <a:lnTo>
                  <a:pt x="2695046" y="-974"/>
                </a:lnTo>
              </a:path>
            </a:pathLst>
          </a:custGeom>
          <a:noFill/>
          <a:ln w="76200">
            <a:solidFill>
              <a:srgbClr val="262626"/>
            </a:solidFill>
            <a:headEnd w="med" len="med"/>
            <a:tailEnd type="triangle"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3" presetClass="entr" presetSubtype="32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3" presetClass="entr" presetSubtype="32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 animBg="1"/>
      <p:bldP spid="128" grpId="1" animBg="1"/>
      <p:bldP spid="129" grpId="2" animBg="1"/>
      <p:bldP spid="130" grpId="3" animBg="1"/>
      <p:bldP spid="171" grpId="4" animBg="1"/>
      <p:bldP spid="179" grpId="5" animBg="1"/>
      <p:bldP spid="172" grpId="6" animBg="1"/>
      <p:bldP spid="180" grpId="7" animBg="1"/>
    </p:bldLst>
  </p:timing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290" r="25550"/>
          <a:stretch>
            <a:fillRect/>
          </a:stretch>
        </p:blipFill>
        <p:spPr>
          <a:xfrm>
            <a:off x="873578" y="918003"/>
            <a:ext cx="2333625" cy="4845844"/>
          </a:xfrm>
          <a:prstGeom prst="rect">
            <a:avLst/>
          </a:prstGeom>
        </p:spPr>
      </p:pic>
      <p:sp>
        <p:nvSpPr>
          <p:cNvPr id="30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 sz="1900"/>
              <a:t>한글과 컴퓨터 인공지능 통번역기</a:t>
            </a:r>
            <a:r>
              <a:rPr lang="en-US" altLang="ko-KR" sz="1900"/>
              <a:t>-</a:t>
            </a:r>
            <a:r>
              <a:rPr lang="ko-KR" altLang="en-US" sz="1900"/>
              <a:t>지니톡고 </a:t>
            </a:r>
            <a:r>
              <a:rPr lang="en-US" altLang="ko-KR" sz="1900"/>
              <a:t>(</a:t>
            </a:r>
            <a:r>
              <a:rPr lang="ko-KR" altLang="en-US" sz="1900"/>
              <a:t>인터넷없어도 </a:t>
            </a:r>
            <a:r>
              <a:rPr lang="en-US" altLang="ko-KR" sz="1900"/>
              <a:t>1</a:t>
            </a:r>
            <a:r>
              <a:rPr lang="ko-KR" altLang="en-US" sz="1900"/>
              <a:t>초만에 통번역</a:t>
            </a:r>
            <a:r>
              <a:rPr lang="en-US" altLang="ko-KR" sz="1900"/>
              <a:t>)</a:t>
            </a:r>
            <a:endParaRPr lang="en-US" altLang="ko-KR" sz="1900"/>
          </a:p>
        </p:txBody>
      </p:sp>
      <p:grpSp>
        <p:nvGrpSpPr>
          <p:cNvPr id="71" name=""/>
          <p:cNvGrpSpPr/>
          <p:nvPr/>
        </p:nvGrpSpPr>
        <p:grpSpPr>
          <a:xfrm rot="0">
            <a:off x="236992" y="5913543"/>
            <a:ext cx="8243250" cy="355401"/>
            <a:chOff x="395741" y="1045672"/>
            <a:chExt cx="9338626" cy="355401"/>
          </a:xfrm>
        </p:grpSpPr>
        <p:sp>
          <p:nvSpPr>
            <p:cNvPr id="68" name=""/>
            <p:cNvSpPr/>
            <p:nvPr/>
          </p:nvSpPr>
          <p:spPr>
            <a:xfrm>
              <a:off x="395741" y="1045672"/>
              <a:ext cx="3174999" cy="355401"/>
            </a:xfrm>
            <a:prstGeom prst="rect">
              <a:avLst/>
            </a:prstGeom>
            <a:solidFill>
              <a:srgbClr val="85540a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r>
                <a:rPr lang="ko-KR" altLang="en-US" sz="1500" b="1">
                  <a:solidFill>
                    <a:schemeClr val="lt1"/>
                  </a:solidFill>
                  <a:latin typeface="한컴 고딕"/>
                  <a:ea typeface="한컴 고딕"/>
                </a:rPr>
                <a:t>여행도우미</a:t>
              </a:r>
              <a:endParaRPr lang="ko-KR" altLang="en-US" sz="1500" b="1">
                <a:solidFill>
                  <a:schemeClr val="lt1"/>
                </a:solidFill>
                <a:latin typeface="한컴 고딕"/>
                <a:ea typeface="한컴 고딕"/>
              </a:endParaRPr>
            </a:p>
          </p:txBody>
        </p:sp>
        <p:sp>
          <p:nvSpPr>
            <p:cNvPr id="69" name=""/>
            <p:cNvSpPr/>
            <p:nvPr/>
          </p:nvSpPr>
          <p:spPr>
            <a:xfrm>
              <a:off x="3538990" y="1045672"/>
              <a:ext cx="3174999" cy="355401"/>
            </a:xfrm>
            <a:prstGeom prst="rect">
              <a:avLst/>
            </a:prstGeom>
            <a:solidFill>
              <a:srgbClr val="2c9ad6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r>
                <a:rPr lang="en-US" altLang="ko-KR" sz="1500" b="1">
                  <a:solidFill>
                    <a:schemeClr val="lt1"/>
                  </a:solidFill>
                  <a:latin typeface="한컴 고딕"/>
                  <a:ea typeface="한컴 고딕"/>
                </a:rPr>
                <a:t>SOS</a:t>
              </a:r>
              <a:r>
                <a:rPr lang="ko-KR" altLang="en-US" sz="1500" b="1">
                  <a:solidFill>
                    <a:schemeClr val="lt1"/>
                  </a:solidFill>
                  <a:latin typeface="한컴 고딕"/>
                  <a:ea typeface="한컴 고딕"/>
                </a:rPr>
                <a:t>긴급문자</a:t>
              </a:r>
              <a:endParaRPr lang="ko-KR" altLang="en-US" sz="1500" b="1">
                <a:solidFill>
                  <a:schemeClr val="lt1"/>
                </a:solidFill>
                <a:latin typeface="한컴 고딕"/>
                <a:ea typeface="한컴 고딕"/>
              </a:endParaRPr>
            </a:p>
          </p:txBody>
        </p:sp>
        <p:sp>
          <p:nvSpPr>
            <p:cNvPr id="70" name=""/>
            <p:cNvSpPr/>
            <p:nvPr/>
          </p:nvSpPr>
          <p:spPr>
            <a:xfrm>
              <a:off x="6559368" y="1045672"/>
              <a:ext cx="3174999" cy="355401"/>
            </a:xfrm>
            <a:prstGeom prst="rect">
              <a:avLst/>
            </a:prstGeom>
            <a:solidFill>
              <a:srgbClr val="f08224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xmlns:mc="http://schemas.openxmlformats.org/markup-compatibility/2006" xmlns:hp="http://schemas.haansoft.com/office/presentation/8.0" kumimoji="0" lang="ko-KR" altLang="en-US" sz="1500" b="1" i="0" u="none" strike="noStrike" kern="1200" cap="none" spc="0" normalizeH="0" baseline="0" mc:Ignorable="hp" hp:hslEmbossed="0">
                  <a:solidFill>
                    <a:srgbClr val="ffffff"/>
                  </a:solidFill>
                  <a:latin typeface="한컴 고딕"/>
                  <a:ea typeface="한컴 고딕"/>
                </a:rPr>
                <a:t>이미지번역</a:t>
              </a:r>
              <a:endParaRPr xmlns:mc="http://schemas.openxmlformats.org/markup-compatibility/2006" xmlns:hp="http://schemas.haansoft.com/office/presentation/8.0" kumimoji="0" lang="ko-KR" altLang="en-US" sz="1500" b="1" i="0" u="none" strike="noStrike" kern="1200" cap="none" spc="0" normalizeH="0" baseline="0" mc:Ignorable="hp" hp:hslEmbossed="0">
                <a:solidFill>
                  <a:srgbClr val="ffffff"/>
                </a:solidFill>
                <a:latin typeface="한컴 고딕"/>
                <a:ea typeface="한컴 고딕"/>
              </a:endParaRPr>
            </a:p>
          </p:txBody>
        </p:sp>
      </p:grpSp>
      <p:grpSp>
        <p:nvGrpSpPr>
          <p:cNvPr id="76" name=""/>
          <p:cNvGrpSpPr/>
          <p:nvPr/>
        </p:nvGrpSpPr>
        <p:grpSpPr>
          <a:xfrm rot="0">
            <a:off x="1352703" y="1374304"/>
            <a:ext cx="6851315" cy="4156420"/>
            <a:chOff x="1352703" y="1374304"/>
            <a:chExt cx="6851315" cy="4156420"/>
          </a:xfrm>
        </p:grpSpPr>
        <p:grpSp>
          <p:nvGrpSpPr>
            <p:cNvPr id="72" name=""/>
            <p:cNvGrpSpPr/>
            <p:nvPr/>
          </p:nvGrpSpPr>
          <p:grpSpPr>
            <a:xfrm rot="0">
              <a:off x="2221859" y="1374304"/>
              <a:ext cx="5982159" cy="952976"/>
              <a:chOff x="2221859" y="1374304"/>
              <a:chExt cx="5982159" cy="952976"/>
            </a:xfrm>
          </p:grpSpPr>
          <p:sp>
            <p:nvSpPr>
              <p:cNvPr id="46" name=""/>
              <p:cNvSpPr/>
              <p:nvPr/>
            </p:nvSpPr>
            <p:spPr>
              <a:xfrm>
                <a:off x="2221859" y="1374304"/>
                <a:ext cx="559593" cy="559593"/>
              </a:xfrm>
              <a:prstGeom prst="ellipse">
                <a:avLst/>
              </a:prstGeom>
              <a:noFill/>
              <a:ln w="28575">
                <a:solidFill>
                  <a:srgbClr val="ffff00"/>
                </a:solidFill>
                <a:prstDash val="sysDot"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algn="ctr">
                  <a:defRPr/>
                </a:pPr>
                <a:r>
                  <a:rPr lang="en-US" altLang="ko-KR" sz="2100" b="1">
                    <a:latin typeface="Arial"/>
                    <a:cs typeface="Arial"/>
                  </a:rPr>
                  <a:t>1</a:t>
                </a:r>
                <a:endParaRPr lang="en-US" altLang="ko-KR" sz="2100" b="1">
                  <a:latin typeface="Arial"/>
                  <a:cs typeface="Arial"/>
                </a:endParaRPr>
              </a:p>
            </p:txBody>
          </p:sp>
          <p:sp>
            <p:nvSpPr>
              <p:cNvPr id="55" name=""/>
              <p:cNvSpPr/>
              <p:nvPr/>
            </p:nvSpPr>
            <p:spPr>
              <a:xfrm>
                <a:off x="3207203" y="1374304"/>
                <a:ext cx="3174999" cy="355401"/>
              </a:xfrm>
              <a:prstGeom prst="rect">
                <a:avLst/>
              </a:prstGeom>
              <a:solidFill>
                <a:schemeClr val="dk1"/>
              </a:solidFill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>
                  <a:defRPr/>
                </a:pPr>
                <a:r>
                  <a:rPr lang="en-US" altLang="ko-KR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1.</a:t>
                </a:r>
                <a:r>
                  <a:rPr lang="ko-KR" altLang="en-US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 사용할 번역 언어 설정</a:t>
                </a:r>
                <a:endParaRPr lang="ko-KR" altLang="en-US" b="1">
                  <a:solidFill>
                    <a:schemeClr val="lt1"/>
                  </a:solidFill>
                  <a:latin typeface="한컴 고딕"/>
                  <a:ea typeface="한컴 고딕"/>
                </a:endParaRPr>
              </a:p>
            </p:txBody>
          </p:sp>
          <p:sp>
            <p:nvSpPr>
              <p:cNvPr id="60" name=""/>
              <p:cNvSpPr/>
              <p:nvPr/>
            </p:nvSpPr>
            <p:spPr>
              <a:xfrm>
                <a:off x="2815091" y="1562423"/>
                <a:ext cx="244970" cy="0"/>
              </a:xfrm>
              <a:custGeom>
                <a:avLst/>
                <a:gdLst>
                  <a:gd name="connsiteX0" fmla="*/ -4762 w 244970"/>
                  <a:gd name="connsiteY0" fmla="*/ 0 h 0"/>
                  <a:gd name="connsiteX1" fmla="*/ 249732 w 244970"/>
                  <a:gd name="connsiteY1" fmla="*/ 0 h 0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44970">
                    <a:moveTo>
                      <a:pt x="-4762" y="0"/>
                    </a:moveTo>
                    <a:lnTo>
                      <a:pt x="249732" y="0"/>
                    </a:lnTo>
                  </a:path>
                </a:pathLst>
              </a:custGeom>
              <a:noFill/>
              <a:ln>
                <a:solidFill>
                  <a:srgbClr val="ff0000"/>
                </a:solidFill>
                <a:prstDash val="sysDot"/>
                <a:headEnd w="med" len="med"/>
                <a:tailEnd type="triangle" w="med" len="med"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65" name=""/>
              <p:cNvSpPr txBox="1"/>
              <p:nvPr/>
            </p:nvSpPr>
            <p:spPr>
              <a:xfrm>
                <a:off x="3445323" y="1751493"/>
                <a:ext cx="4758695" cy="5757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p>
                <a:pPr>
                  <a:defRPr/>
                </a:pPr>
                <a:r>
                  <a:rPr lang="en-US" altLang="ko-KR" sz="1600">
                    <a:latin typeface="한컴 고딕"/>
                    <a:ea typeface="한컴 고딕"/>
                  </a:rPr>
                  <a:t>-</a:t>
                </a:r>
                <a:r>
                  <a:rPr lang="ko-KR" altLang="en-US" sz="1600">
                    <a:latin typeface="한컴 고딕"/>
                    <a:ea typeface="한컴 고딕"/>
                  </a:rPr>
                  <a:t> 화면을 밀어 잠금을 해제한 후 오른쪽 상단을 터치해 </a:t>
                </a:r>
                <a:br>
                  <a:rPr lang="ko-KR" altLang="en-US" sz="1600">
                    <a:latin typeface="한컴 고딕"/>
                    <a:ea typeface="한컴 고딕"/>
                  </a:rPr>
                </a:br>
                <a:r>
                  <a:rPr lang="ko-KR" altLang="en-US" sz="1600">
                    <a:latin typeface="한컴 고딕"/>
                    <a:ea typeface="한컴 고딕"/>
                  </a:rPr>
                  <a:t>번역할 언어 선택</a:t>
                </a:r>
                <a:endParaRPr lang="ko-KR" altLang="en-US" sz="1600">
                  <a:latin typeface="한컴 고딕"/>
                  <a:ea typeface="한컴 고딕"/>
                </a:endParaRPr>
              </a:p>
            </p:txBody>
          </p:sp>
        </p:grpSp>
        <p:grpSp>
          <p:nvGrpSpPr>
            <p:cNvPr id="73" name=""/>
            <p:cNvGrpSpPr/>
            <p:nvPr/>
          </p:nvGrpSpPr>
          <p:grpSpPr>
            <a:xfrm rot="0">
              <a:off x="1352703" y="2590528"/>
              <a:ext cx="6775115" cy="1438870"/>
              <a:chOff x="1352703" y="2590527"/>
              <a:chExt cx="6775115" cy="1438870"/>
            </a:xfrm>
          </p:grpSpPr>
          <p:sp>
            <p:nvSpPr>
              <p:cNvPr id="47" name=""/>
              <p:cNvSpPr/>
              <p:nvPr/>
            </p:nvSpPr>
            <p:spPr>
              <a:xfrm>
                <a:off x="1352703" y="3469804"/>
                <a:ext cx="559593" cy="559593"/>
              </a:xfrm>
              <a:prstGeom prst="ellipse">
                <a:avLst/>
              </a:prstGeom>
              <a:noFill/>
              <a:ln w="28575">
                <a:solidFill>
                  <a:srgbClr val="ffff00"/>
                </a:solidFill>
                <a:prstDash val="sysDot"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algn="ctr">
                  <a:defRPr/>
                </a:pPr>
                <a:r>
                  <a:rPr lang="en-US" altLang="ko-KR" sz="2100" b="1">
                    <a:latin typeface="Arial"/>
                    <a:cs typeface="Arial"/>
                  </a:rPr>
                  <a:t>2</a:t>
                </a:r>
                <a:endParaRPr lang="en-US" altLang="ko-KR" sz="2100" b="1">
                  <a:latin typeface="Arial"/>
                  <a:cs typeface="Arial"/>
                </a:endParaRPr>
              </a:p>
            </p:txBody>
          </p:sp>
          <p:sp>
            <p:nvSpPr>
              <p:cNvPr id="56" name=""/>
              <p:cNvSpPr/>
              <p:nvPr/>
            </p:nvSpPr>
            <p:spPr>
              <a:xfrm>
                <a:off x="3207203" y="2590527"/>
                <a:ext cx="3174999" cy="355401"/>
              </a:xfrm>
              <a:prstGeom prst="rect">
                <a:avLst/>
              </a:prstGeom>
              <a:solidFill>
                <a:schemeClr val="dk1"/>
              </a:solidFill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>
                  <a:defRPr/>
                </a:pPr>
                <a:r>
                  <a:rPr lang="en-US" altLang="ko-KR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2.</a:t>
                </a:r>
                <a:r>
                  <a:rPr lang="ko-KR" altLang="en-US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 상단 입력 버튼</a:t>
                </a:r>
                <a:r>
                  <a:rPr lang="en-US" altLang="ko-KR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(</a:t>
                </a:r>
                <a:r>
                  <a:rPr lang="ko-KR" altLang="en-US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선택언어</a:t>
                </a:r>
                <a:r>
                  <a:rPr lang="en-US" altLang="ko-KR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)</a:t>
                </a:r>
                <a:endParaRPr lang="en-US" altLang="ko-KR" b="1">
                  <a:solidFill>
                    <a:schemeClr val="lt1"/>
                  </a:solidFill>
                  <a:latin typeface="한컴 고딕"/>
                  <a:ea typeface="한컴 고딕"/>
                </a:endParaRPr>
              </a:p>
            </p:txBody>
          </p:sp>
          <p:sp>
            <p:nvSpPr>
              <p:cNvPr id="62" name=""/>
              <p:cNvSpPr/>
              <p:nvPr/>
            </p:nvSpPr>
            <p:spPr>
              <a:xfrm>
                <a:off x="1746273" y="2808170"/>
                <a:ext cx="1381692" cy="706554"/>
              </a:xfrm>
              <a:custGeom>
                <a:avLst/>
                <a:gdLst>
                  <a:gd name="connsiteX0" fmla="*/ -1838 w 1381692"/>
                  <a:gd name="connsiteY0" fmla="*/ 707557 h 706554"/>
                  <a:gd name="connsiteX1" fmla="*/ 855411 w 1381692"/>
                  <a:gd name="connsiteY1" fmla="*/ 40807 h 706554"/>
                  <a:gd name="connsiteX2" fmla="*/ 1386090 w 1381692"/>
                  <a:gd name="connsiteY2" fmla="*/ -14 h 706554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81692" h="706554">
                    <a:moveTo>
                      <a:pt x="-1838" y="707557"/>
                    </a:moveTo>
                    <a:lnTo>
                      <a:pt x="855411" y="40807"/>
                    </a:lnTo>
                    <a:lnTo>
                      <a:pt x="1386090" y="-14"/>
                    </a:lnTo>
                  </a:path>
                </a:pathLst>
              </a:custGeom>
              <a:noFill/>
              <a:ln>
                <a:solidFill>
                  <a:srgbClr val="ff6600"/>
                </a:solidFill>
                <a:prstDash val="sysDot"/>
                <a:headEnd w="med" len="med"/>
                <a:tailEnd type="triangle" w="med" len="med"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p>
                <a:pPr algn="ctr">
                  <a:buClr>
                    <a:schemeClr val="lt1"/>
                  </a:buClr>
                  <a:buNone/>
                  <a:defRPr/>
                </a:pPr>
                <a:endParaRPr lang="ko-KR" altLang="en-US">
                  <a:solidFill>
                    <a:schemeClr val="lt1"/>
                  </a:solidFill>
                  <a:effectLst/>
                </a:endParaRPr>
              </a:p>
            </p:txBody>
          </p:sp>
          <p:sp>
            <p:nvSpPr>
              <p:cNvPr id="66" name=""/>
              <p:cNvSpPr txBox="1"/>
              <p:nvPr/>
            </p:nvSpPr>
            <p:spPr>
              <a:xfrm>
                <a:off x="3445323" y="2965216"/>
                <a:ext cx="4682495" cy="5717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p>
                <a:pPr>
                  <a:defRPr/>
                </a:pPr>
                <a:r>
                  <a:rPr lang="en-US" altLang="ko-KR" sz="1600">
                    <a:latin typeface="한컴 고딕"/>
                    <a:ea typeface="한컴 고딕"/>
                  </a:rPr>
                  <a:t>-</a:t>
                </a:r>
                <a:r>
                  <a:rPr lang="ko-KR" altLang="en-US" sz="1600">
                    <a:latin typeface="한컴 고딕"/>
                    <a:ea typeface="한컴 고딕"/>
                  </a:rPr>
                  <a:t>버튼을 누른 상태에서 녹음한 후 버튼에서 손을 떼면</a:t>
                </a:r>
                <a:endParaRPr lang="ko-KR" altLang="en-US" sz="1600">
                  <a:latin typeface="한컴 고딕"/>
                  <a:ea typeface="한컴 고딕"/>
                </a:endParaRPr>
              </a:p>
              <a:p>
                <a:pPr>
                  <a:defRPr/>
                </a:pPr>
                <a:r>
                  <a:rPr lang="ko-KR" altLang="en-US" sz="1600">
                    <a:latin typeface="한컴 고딕"/>
                    <a:ea typeface="한컴 고딕"/>
                  </a:rPr>
                  <a:t>선택언어로 번역됨</a:t>
                </a:r>
                <a:endParaRPr lang="ko-KR" altLang="en-US" sz="1600">
                  <a:latin typeface="한컴 고딕"/>
                  <a:ea typeface="한컴 고딕"/>
                </a:endParaRPr>
              </a:p>
            </p:txBody>
          </p:sp>
        </p:grpSp>
        <p:grpSp>
          <p:nvGrpSpPr>
            <p:cNvPr id="74" name=""/>
            <p:cNvGrpSpPr/>
            <p:nvPr/>
          </p:nvGrpSpPr>
          <p:grpSpPr>
            <a:xfrm rot="0">
              <a:off x="2221860" y="3731146"/>
              <a:ext cx="4160343" cy="631625"/>
              <a:chOff x="2221859" y="3731146"/>
              <a:chExt cx="4160343" cy="631625"/>
            </a:xfrm>
          </p:grpSpPr>
          <p:sp>
            <p:nvSpPr>
              <p:cNvPr id="48" name=""/>
              <p:cNvSpPr/>
              <p:nvPr/>
            </p:nvSpPr>
            <p:spPr>
              <a:xfrm>
                <a:off x="2221859" y="3803178"/>
                <a:ext cx="559593" cy="559593"/>
              </a:xfrm>
              <a:prstGeom prst="ellipse">
                <a:avLst/>
              </a:prstGeom>
              <a:noFill/>
              <a:ln w="28575">
                <a:solidFill>
                  <a:srgbClr val="ffff00"/>
                </a:solidFill>
                <a:prstDash val="sysDot"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algn="ctr">
                  <a:defRPr/>
                </a:pPr>
                <a:r>
                  <a:rPr lang="en-US" altLang="ko-KR" sz="2100" b="1">
                    <a:latin typeface="Arial"/>
                    <a:cs typeface="Arial"/>
                  </a:rPr>
                  <a:t>3</a:t>
                </a:r>
                <a:endParaRPr lang="en-US" altLang="ko-KR" sz="2100" b="1">
                  <a:latin typeface="Arial"/>
                  <a:cs typeface="Arial"/>
                </a:endParaRPr>
              </a:p>
            </p:txBody>
          </p:sp>
          <p:sp>
            <p:nvSpPr>
              <p:cNvPr id="57" name=""/>
              <p:cNvSpPr/>
              <p:nvPr/>
            </p:nvSpPr>
            <p:spPr>
              <a:xfrm>
                <a:off x="3207203" y="3731146"/>
                <a:ext cx="3174999" cy="355401"/>
              </a:xfrm>
              <a:prstGeom prst="rect">
                <a:avLst/>
              </a:prstGeom>
              <a:solidFill>
                <a:schemeClr val="dk1"/>
              </a:solidFill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>
                  <a:defRPr/>
                </a:pPr>
                <a:r>
                  <a:rPr lang="en-US" altLang="ko-KR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3.</a:t>
                </a:r>
                <a:r>
                  <a:rPr lang="ko-KR" altLang="en-US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 홈버튼</a:t>
                </a:r>
                <a:r>
                  <a:rPr lang="en-US" altLang="ko-KR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(</a:t>
                </a:r>
                <a:r>
                  <a:rPr lang="ko-KR" altLang="en-US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홈화면으로 이동</a:t>
                </a:r>
                <a:r>
                  <a:rPr lang="en-US" altLang="ko-KR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)</a:t>
                </a:r>
                <a:endParaRPr lang="en-US" altLang="ko-KR" b="1">
                  <a:solidFill>
                    <a:schemeClr val="lt1"/>
                  </a:solidFill>
                  <a:latin typeface="한컴 고딕"/>
                  <a:ea typeface="한컴 고딕"/>
                </a:endParaRPr>
              </a:p>
            </p:txBody>
          </p:sp>
          <p:sp>
            <p:nvSpPr>
              <p:cNvPr id="63" name=""/>
              <p:cNvSpPr/>
              <p:nvPr/>
            </p:nvSpPr>
            <p:spPr>
              <a:xfrm>
                <a:off x="2728912" y="3917138"/>
                <a:ext cx="425903" cy="0"/>
              </a:xfrm>
              <a:custGeom>
                <a:avLst/>
                <a:gdLst>
                  <a:gd name="connsiteX0" fmla="*/ -4762 w 425903"/>
                  <a:gd name="connsiteY0" fmla="*/ 0 h 0"/>
                  <a:gd name="connsiteX1" fmla="*/ 430666 w 425903"/>
                  <a:gd name="connsiteY1" fmla="*/ 0 h 0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903">
                    <a:moveTo>
                      <a:pt x="-4762" y="0"/>
                    </a:moveTo>
                    <a:lnTo>
                      <a:pt x="430666" y="0"/>
                    </a:lnTo>
                  </a:path>
                </a:pathLst>
              </a:custGeom>
              <a:noFill/>
              <a:ln>
                <a:solidFill>
                  <a:srgbClr val="ff6600"/>
                </a:solidFill>
                <a:prstDash val="sysDot"/>
                <a:headEnd w="med" len="med"/>
                <a:tailEnd type="triangle" w="med" len="med"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p>
                <a:pPr algn="ctr">
                  <a:buClr>
                    <a:schemeClr val="lt1"/>
                  </a:buClr>
                  <a:buNone/>
                  <a:defRPr/>
                </a:pPr>
                <a:endParaRPr lang="ko-KR" altLang="en-US">
                  <a:solidFill>
                    <a:schemeClr val="lt1"/>
                  </a:solidFill>
                  <a:effectLst/>
                </a:endParaRPr>
              </a:p>
            </p:txBody>
          </p:sp>
        </p:grpSp>
        <p:grpSp>
          <p:nvGrpSpPr>
            <p:cNvPr id="75" name=""/>
            <p:cNvGrpSpPr/>
            <p:nvPr/>
          </p:nvGrpSpPr>
          <p:grpSpPr>
            <a:xfrm rot="0">
              <a:off x="1480797" y="4184179"/>
              <a:ext cx="6589871" cy="1346545"/>
              <a:chOff x="1480797" y="4184178"/>
              <a:chExt cx="6589871" cy="1346545"/>
            </a:xfrm>
          </p:grpSpPr>
          <p:sp>
            <p:nvSpPr>
              <p:cNvPr id="49" name=""/>
              <p:cNvSpPr/>
              <p:nvPr/>
            </p:nvSpPr>
            <p:spPr>
              <a:xfrm>
                <a:off x="1480797" y="4184178"/>
                <a:ext cx="559593" cy="559593"/>
              </a:xfrm>
              <a:prstGeom prst="ellipse">
                <a:avLst/>
              </a:prstGeom>
              <a:noFill/>
              <a:ln w="28575">
                <a:solidFill>
                  <a:srgbClr val="ffff00"/>
                </a:solidFill>
                <a:prstDash val="sysDot"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algn="ctr">
                  <a:defRPr/>
                </a:pPr>
                <a:r>
                  <a:rPr lang="en-US" altLang="ko-KR" sz="2100" b="1">
                    <a:latin typeface="Arial"/>
                    <a:cs typeface="Arial"/>
                  </a:rPr>
                  <a:t>4</a:t>
                </a:r>
                <a:endParaRPr lang="en-US" altLang="ko-KR" sz="2100" b="1">
                  <a:latin typeface="Arial"/>
                  <a:cs typeface="Arial"/>
                </a:endParaRPr>
              </a:p>
            </p:txBody>
          </p:sp>
          <p:sp>
            <p:nvSpPr>
              <p:cNvPr id="58" name=""/>
              <p:cNvSpPr/>
              <p:nvPr/>
            </p:nvSpPr>
            <p:spPr>
              <a:xfrm>
                <a:off x="3207203" y="4603940"/>
                <a:ext cx="3174999" cy="355401"/>
              </a:xfrm>
              <a:prstGeom prst="rect">
                <a:avLst/>
              </a:prstGeom>
              <a:solidFill>
                <a:schemeClr val="dk1"/>
              </a:solidFill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>
                  <a:defRPr/>
                </a:pPr>
                <a:r>
                  <a:rPr lang="en-US" altLang="ko-KR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4.</a:t>
                </a:r>
                <a:r>
                  <a:rPr lang="ko-KR" altLang="en-US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 하단 입력 버튼</a:t>
                </a:r>
                <a:r>
                  <a:rPr lang="en-US" altLang="ko-KR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(</a:t>
                </a:r>
                <a:r>
                  <a:rPr lang="ko-KR" altLang="en-US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한국어</a:t>
                </a:r>
                <a:r>
                  <a:rPr lang="en-US" altLang="ko-KR" b="1">
                    <a:solidFill>
                      <a:schemeClr val="lt1"/>
                    </a:solidFill>
                    <a:latin typeface="한컴 고딕"/>
                    <a:ea typeface="한컴 고딕"/>
                  </a:rPr>
                  <a:t>)</a:t>
                </a:r>
                <a:endParaRPr lang="en-US" altLang="ko-KR" b="1">
                  <a:solidFill>
                    <a:schemeClr val="lt1"/>
                  </a:solidFill>
                  <a:latin typeface="한컴 고딕"/>
                  <a:ea typeface="한컴 고딕"/>
                </a:endParaRPr>
              </a:p>
            </p:txBody>
          </p:sp>
          <p:sp>
            <p:nvSpPr>
              <p:cNvPr id="64" name=""/>
              <p:cNvSpPr/>
              <p:nvPr/>
            </p:nvSpPr>
            <p:spPr>
              <a:xfrm>
                <a:off x="1977727" y="4537167"/>
                <a:ext cx="1177325" cy="244474"/>
              </a:xfrm>
              <a:custGeom>
                <a:avLst/>
                <a:gdLst>
                  <a:gd name="connsiteX0" fmla="*/ -1971 w 1177325"/>
                  <a:gd name="connsiteY0" fmla="*/ -903 h 488947"/>
                  <a:gd name="connsiteX1" fmla="*/ 637564 w 1177325"/>
                  <a:gd name="connsiteY1" fmla="*/ 461740 h 488947"/>
                  <a:gd name="connsiteX2" fmla="*/ 1181850 w 1177325"/>
                  <a:gd name="connsiteY2" fmla="*/ 488954 h 48894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77325" h="488947">
                    <a:moveTo>
                      <a:pt x="-1971" y="-903"/>
                    </a:moveTo>
                    <a:lnTo>
                      <a:pt x="637564" y="461740"/>
                    </a:lnTo>
                    <a:lnTo>
                      <a:pt x="1181850" y="488954"/>
                    </a:lnTo>
                  </a:path>
                </a:pathLst>
              </a:custGeom>
              <a:noFill/>
              <a:ln>
                <a:solidFill>
                  <a:srgbClr val="ff6600"/>
                </a:solidFill>
                <a:prstDash val="sysDot"/>
                <a:headEnd w="med" len="med"/>
                <a:tailEnd type="triangle" w="med" len="med"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p>
                <a:pPr algn="ctr">
                  <a:buClr>
                    <a:schemeClr val="lt1"/>
                  </a:buClr>
                  <a:buNone/>
                  <a:defRPr/>
                </a:pPr>
                <a:endParaRPr lang="ko-KR" altLang="en-US">
                  <a:solidFill>
                    <a:schemeClr val="lt1"/>
                  </a:solidFill>
                  <a:effectLst/>
                </a:endParaRPr>
              </a:p>
            </p:txBody>
          </p:sp>
          <p:sp>
            <p:nvSpPr>
              <p:cNvPr id="67" name=""/>
              <p:cNvSpPr txBox="1"/>
              <p:nvPr/>
            </p:nvSpPr>
            <p:spPr>
              <a:xfrm>
                <a:off x="3445323" y="4959342"/>
                <a:ext cx="4625345" cy="5713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p>
                <a:pPr>
                  <a:defRPr/>
                </a:pPr>
                <a:r>
                  <a:rPr lang="en-US" altLang="ko-KR" sz="1600">
                    <a:latin typeface="한컴 고딕"/>
                    <a:ea typeface="한컴 고딕"/>
                  </a:rPr>
                  <a:t>-</a:t>
                </a:r>
                <a:r>
                  <a:rPr lang="ko-KR" altLang="en-US" sz="1600">
                    <a:latin typeface="한컴 고딕"/>
                    <a:ea typeface="한컴 고딕"/>
                  </a:rPr>
                  <a:t>버튼을 누른 상태에서 녹음한 후 버튼에서 손을떼면</a:t>
                </a:r>
                <a:endParaRPr lang="ko-KR" altLang="en-US" sz="1600">
                  <a:latin typeface="한컴 고딕"/>
                  <a:ea typeface="한컴 고딕"/>
                </a:endParaRPr>
              </a:p>
              <a:p>
                <a:pPr>
                  <a:defRPr/>
                </a:pPr>
                <a:r>
                  <a:rPr lang="ko-KR" altLang="en-US" sz="1600">
                    <a:latin typeface="한컴 고딕"/>
                    <a:ea typeface="한컴 고딕"/>
                  </a:rPr>
                  <a:t>선택한 외국어로 번역됨</a:t>
                </a:r>
                <a:endParaRPr lang="ko-KR" altLang="en-US" sz="1600">
                  <a:latin typeface="한컴 고딕"/>
                  <a:ea typeface="한컴 고딕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850744"/>
            <a:ext cx="9144000" cy="5156511"/>
          </a:xfrm>
          <a:prstGeom prst="rect">
            <a:avLst/>
          </a:prstGeom>
        </p:spPr>
      </p:pic>
      <p:sp>
        <p:nvSpPr>
          <p:cNvPr id="30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 sz="1900"/>
              <a:t>한글과 컴퓨터 인공지능 통번역기</a:t>
            </a:r>
            <a:r>
              <a:rPr lang="en-US" altLang="ko-KR" sz="1900"/>
              <a:t>-</a:t>
            </a:r>
            <a:r>
              <a:rPr lang="ko-KR" altLang="en-US" sz="1900"/>
              <a:t>지니톡고 </a:t>
            </a:r>
            <a:r>
              <a:rPr lang="en-US" altLang="ko-KR" sz="1900"/>
              <a:t>(</a:t>
            </a:r>
            <a:r>
              <a:rPr lang="ko-KR" altLang="en-US" sz="1900"/>
              <a:t>인터넷없어도 </a:t>
            </a:r>
            <a:r>
              <a:rPr lang="en-US" altLang="ko-KR" sz="1900"/>
              <a:t>1</a:t>
            </a:r>
            <a:r>
              <a:rPr lang="ko-KR" altLang="en-US" sz="1900"/>
              <a:t>초만에 통번역</a:t>
            </a:r>
            <a:r>
              <a:rPr lang="en-US" altLang="ko-KR" sz="1900"/>
              <a:t>)</a:t>
            </a:r>
            <a:endParaRPr lang="en-US" altLang="ko-KR" sz="1900"/>
          </a:p>
        </p:txBody>
      </p:sp>
      <p:grpSp>
        <p:nvGrpSpPr>
          <p:cNvPr id="80" name=""/>
          <p:cNvGrpSpPr/>
          <p:nvPr/>
        </p:nvGrpSpPr>
        <p:grpSpPr>
          <a:xfrm rot="0">
            <a:off x="940052" y="1623579"/>
            <a:ext cx="940593" cy="1337046"/>
            <a:chOff x="922734" y="1762125"/>
            <a:chExt cx="940593" cy="1337046"/>
          </a:xfrm>
        </p:grpSpPr>
        <p:sp>
          <p:nvSpPr>
            <p:cNvPr id="79" name=""/>
            <p:cNvSpPr/>
            <p:nvPr/>
          </p:nvSpPr>
          <p:spPr>
            <a:xfrm rot="19946738" flipH="1">
              <a:off x="1606331" y="2576055"/>
              <a:ext cx="241988" cy="523116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78" name=""/>
            <p:cNvSpPr/>
            <p:nvPr/>
          </p:nvSpPr>
          <p:spPr>
            <a:xfrm>
              <a:off x="922734" y="1762125"/>
              <a:ext cx="940593" cy="940593"/>
            </a:xfrm>
            <a:prstGeom prst="ellipse">
              <a:avLst/>
            </a:prstGeom>
            <a:solidFill>
              <a:srgbClr val="ffffff">
                <a:alpha val="50000"/>
              </a:srgbClr>
            </a:solidFill>
            <a:ln w="101600">
              <a:solidFill>
                <a:srgbClr val="ffff00"/>
              </a:solidFill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endParaRPr lang="ko-KR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140</ep:Words>
  <ep:PresentationFormat>화면 슬라이드 쇼(4:3)</ep:PresentationFormat>
  <ep:Paragraphs>12</ep:Paragraphs>
  <ep:Slides>3</ep:Slides>
  <ep:Notes>2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ep:HeadingPairs>
  <ep:TitlesOfParts>
    <vt:vector size="4" baseType="lpstr">
      <vt:lpstr>한컴오피스</vt:lpstr>
      <vt:lpstr>2020년 국내 자연어 처리(NLP) 관련 시장 규모 전망</vt:lpstr>
      <vt:lpstr>한글과 컴퓨터 인공지능 통번역기-지니톡고 (인터넷없어도 1초만에 통번역)</vt:lpstr>
      <vt:lpstr>한글과 컴퓨터 인공지능 통번역기-지니톡고 (인터넷없어도 1초만에 통번역)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2020-03-01T11:28:49.082</dcterms:created>
  <dc:creator>user</dc:creator>
  <cp:lastModifiedBy>user</cp:lastModifiedBy>
  <dcterms:modified xsi:type="dcterms:W3CDTF">2020-04-28T04:04:05.995</dcterms:modified>
  <cp:revision>79</cp:revision>
  <dc:title>지능정보사회의 AI기반  기술의 이해</dc:title>
  <cp:version>1100.0100.01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